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025B5-BB41-4E3F-8F86-7B58EB82818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C196294-AABC-4617-A011-48EB03C1A8DD}">
      <dgm:prSet/>
      <dgm:spPr/>
      <dgm:t>
        <a:bodyPr/>
        <a:lstStyle/>
        <a:p>
          <a:pPr rtl="0"/>
          <a:r>
            <a:rPr lang="ru-RU" b="1" dirty="0" err="1" smtClean="0"/>
            <a:t>Поетичні</a:t>
          </a:r>
          <a:r>
            <a:rPr lang="ru-RU" b="1" dirty="0" smtClean="0"/>
            <a:t> </a:t>
          </a:r>
          <a:r>
            <a:rPr lang="ru-RU" b="1" dirty="0" err="1" smtClean="0"/>
            <a:t>збірки</a:t>
          </a:r>
          <a:endParaRPr lang="ru-RU" b="1" dirty="0"/>
        </a:p>
      </dgm:t>
    </dgm:pt>
    <dgm:pt modelId="{46D12FBE-0A06-44B6-8834-445E62E26928}" type="parTrans" cxnId="{70A1C655-C4E9-4BA7-B487-B62DF17AA0C9}">
      <dgm:prSet/>
      <dgm:spPr/>
      <dgm:t>
        <a:bodyPr/>
        <a:lstStyle/>
        <a:p>
          <a:endParaRPr lang="uk-UA"/>
        </a:p>
      </dgm:t>
    </dgm:pt>
    <dgm:pt modelId="{002E0273-58AD-4DAD-A273-4881C851651F}" type="sibTrans" cxnId="{70A1C655-C4E9-4BA7-B487-B62DF17AA0C9}">
      <dgm:prSet/>
      <dgm:spPr/>
      <dgm:t>
        <a:bodyPr/>
        <a:lstStyle/>
        <a:p>
          <a:endParaRPr lang="uk-UA"/>
        </a:p>
      </dgm:t>
    </dgm:pt>
    <dgm:pt modelId="{46B39AAA-E244-4145-B386-E70B1424C00C}">
      <dgm:prSet/>
      <dgm:spPr/>
      <dgm:t>
        <a:bodyPr/>
        <a:lstStyle/>
        <a:p>
          <a:pPr rtl="0"/>
          <a:r>
            <a:rPr lang="ru-RU" b="1" i="0" dirty="0" err="1" smtClean="0"/>
            <a:t>Романи</a:t>
          </a:r>
          <a:endParaRPr lang="uk-UA" dirty="0"/>
        </a:p>
      </dgm:t>
    </dgm:pt>
    <dgm:pt modelId="{3026CA54-7EEF-43AC-8951-B60F9751133D}" type="parTrans" cxnId="{F145E7AE-E96A-40C1-BAE1-A0B31FB8489F}">
      <dgm:prSet/>
      <dgm:spPr/>
      <dgm:t>
        <a:bodyPr/>
        <a:lstStyle/>
        <a:p>
          <a:endParaRPr lang="uk-UA"/>
        </a:p>
      </dgm:t>
    </dgm:pt>
    <dgm:pt modelId="{660DB52A-3967-4D40-9B49-05D8718F4985}" type="sibTrans" cxnId="{F145E7AE-E96A-40C1-BAE1-A0B31FB8489F}">
      <dgm:prSet/>
      <dgm:spPr/>
      <dgm:t>
        <a:bodyPr/>
        <a:lstStyle/>
        <a:p>
          <a:endParaRPr lang="uk-UA"/>
        </a:p>
      </dgm:t>
    </dgm:pt>
    <dgm:pt modelId="{010FF6B5-EF6A-41ED-9819-9C1767C7E985}">
      <dgm:prSet/>
      <dgm:spPr/>
      <dgm:t>
        <a:bodyPr/>
        <a:lstStyle/>
        <a:p>
          <a:pPr rtl="0"/>
          <a:r>
            <a:rPr lang="ru-RU" b="1" i="0" dirty="0" err="1" smtClean="0"/>
            <a:t>Оповідання</a:t>
          </a:r>
          <a:endParaRPr lang="uk-UA" dirty="0"/>
        </a:p>
      </dgm:t>
    </dgm:pt>
    <dgm:pt modelId="{29D7F3D7-DDE0-45F0-B30F-EF77042B54D7}" type="parTrans" cxnId="{1A313CA7-363B-4CD7-A28F-7A01ACA56180}">
      <dgm:prSet/>
      <dgm:spPr/>
      <dgm:t>
        <a:bodyPr/>
        <a:lstStyle/>
        <a:p>
          <a:endParaRPr lang="uk-UA"/>
        </a:p>
      </dgm:t>
    </dgm:pt>
    <dgm:pt modelId="{EEADBC36-9536-4FE0-B5B4-4A25A6A92AD0}" type="sibTrans" cxnId="{1A313CA7-363B-4CD7-A28F-7A01ACA56180}">
      <dgm:prSet/>
      <dgm:spPr/>
      <dgm:t>
        <a:bodyPr/>
        <a:lstStyle/>
        <a:p>
          <a:endParaRPr lang="uk-UA"/>
        </a:p>
      </dgm:t>
    </dgm:pt>
    <dgm:pt modelId="{478C255E-97D0-4EDA-9C44-5B0FCB3DE1ED}">
      <dgm:prSet/>
      <dgm:spPr/>
      <dgm:t>
        <a:bodyPr/>
        <a:lstStyle/>
        <a:p>
          <a:r>
            <a:rPr lang="ru-RU" b="0" i="0" smtClean="0"/>
            <a:t>«Небо і площі» (1985)</a:t>
          </a:r>
          <a:endParaRPr lang="uk-UA"/>
        </a:p>
      </dgm:t>
    </dgm:pt>
    <dgm:pt modelId="{955C3B3E-F7E3-4E02-BA6A-4885BC1A54DA}" type="parTrans" cxnId="{8B573F55-B87F-4931-8530-B82F9CBCA896}">
      <dgm:prSet/>
      <dgm:spPr/>
      <dgm:t>
        <a:bodyPr/>
        <a:lstStyle/>
        <a:p>
          <a:endParaRPr lang="uk-UA"/>
        </a:p>
      </dgm:t>
    </dgm:pt>
    <dgm:pt modelId="{C1A1B415-A4A8-4C72-82A8-9874D6220BB6}" type="sibTrans" cxnId="{8B573F55-B87F-4931-8530-B82F9CBCA896}">
      <dgm:prSet/>
      <dgm:spPr/>
      <dgm:t>
        <a:bodyPr/>
        <a:lstStyle/>
        <a:p>
          <a:endParaRPr lang="uk-UA"/>
        </a:p>
      </dgm:t>
    </dgm:pt>
    <dgm:pt modelId="{948A70CD-F486-4CBE-9DE0-35C3F4CA3ACB}">
      <dgm:prSet/>
      <dgm:spPr/>
      <dgm:t>
        <a:bodyPr/>
        <a:lstStyle/>
        <a:p>
          <a:r>
            <a:rPr lang="ru-RU" b="0" i="0" smtClean="0"/>
            <a:t>«Середмістя» (1989)</a:t>
          </a:r>
          <a:endParaRPr lang="ru-RU" b="0" i="0"/>
        </a:p>
      </dgm:t>
    </dgm:pt>
    <dgm:pt modelId="{5714A1C1-7420-4CDF-881E-3D4410EEB118}" type="parTrans" cxnId="{FC420FE3-6C0A-4F1B-B6BF-1F4CD80AB8C0}">
      <dgm:prSet/>
      <dgm:spPr/>
      <dgm:t>
        <a:bodyPr/>
        <a:lstStyle/>
        <a:p>
          <a:endParaRPr lang="uk-UA"/>
        </a:p>
      </dgm:t>
    </dgm:pt>
    <dgm:pt modelId="{05362DE0-0965-4753-B5CC-6724E4BA1FAA}" type="sibTrans" cxnId="{FC420FE3-6C0A-4F1B-B6BF-1F4CD80AB8C0}">
      <dgm:prSet/>
      <dgm:spPr/>
      <dgm:t>
        <a:bodyPr/>
        <a:lstStyle/>
        <a:p>
          <a:endParaRPr lang="uk-UA"/>
        </a:p>
      </dgm:t>
    </dgm:pt>
    <dgm:pt modelId="{EEEE8259-EDC3-4436-91FF-956BB74D5355}">
      <dgm:prSet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Екзотичні</a:t>
          </a:r>
          <a:r>
            <a:rPr lang="ru-RU" b="0" i="0" dirty="0" smtClean="0"/>
            <a:t> птахи </a:t>
          </a:r>
          <a:r>
            <a:rPr lang="ru-RU" b="0" i="0" dirty="0" err="1" smtClean="0"/>
            <a:t>і</a:t>
          </a:r>
          <a:r>
            <a:rPr lang="ru-RU" b="0" i="0" dirty="0" smtClean="0"/>
            <a:t> </a:t>
          </a:r>
          <a:r>
            <a:rPr lang="ru-RU" b="0" i="0" dirty="0" err="1" smtClean="0"/>
            <a:t>рослини</a:t>
          </a:r>
          <a:r>
            <a:rPr lang="ru-RU" b="0" i="0" dirty="0" smtClean="0"/>
            <a:t>» (1991)</a:t>
          </a:r>
          <a:endParaRPr lang="ru-RU" b="0" i="0" dirty="0"/>
        </a:p>
      </dgm:t>
    </dgm:pt>
    <dgm:pt modelId="{66D19161-DDAB-4E82-A909-66CD5E125402}" type="parTrans" cxnId="{AF81E7A3-470B-491C-BBF7-A9D855B0E824}">
      <dgm:prSet/>
      <dgm:spPr/>
      <dgm:t>
        <a:bodyPr/>
        <a:lstStyle/>
        <a:p>
          <a:endParaRPr lang="uk-UA"/>
        </a:p>
      </dgm:t>
    </dgm:pt>
    <dgm:pt modelId="{ECDE3A55-D88A-4C44-8E8C-5A0594204F7D}" type="sibTrans" cxnId="{AF81E7A3-470B-491C-BBF7-A9D855B0E824}">
      <dgm:prSet/>
      <dgm:spPr/>
      <dgm:t>
        <a:bodyPr/>
        <a:lstStyle/>
        <a:p>
          <a:endParaRPr lang="uk-UA"/>
        </a:p>
      </dgm:t>
    </dgm:pt>
    <dgm:pt modelId="{CAE06114-9467-42DB-9A73-0FAB766853D9}">
      <dgm:prSet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Листи</a:t>
          </a:r>
          <a:r>
            <a:rPr lang="ru-RU" b="0" i="0" dirty="0" smtClean="0"/>
            <a:t> в </a:t>
          </a:r>
          <a:r>
            <a:rPr lang="ru-RU" b="0" i="0" dirty="0" err="1" smtClean="0"/>
            <a:t>Україну</a:t>
          </a:r>
          <a:r>
            <a:rPr lang="ru-RU" b="0" i="0" dirty="0" smtClean="0"/>
            <a:t>» (2013)</a:t>
          </a:r>
          <a:endParaRPr lang="ru-RU" b="0" i="0" dirty="0"/>
        </a:p>
      </dgm:t>
    </dgm:pt>
    <dgm:pt modelId="{EA46E5F0-59D9-432C-B41E-41F0044AC93E}" type="parTrans" cxnId="{67415B51-D284-42A2-9F09-194AB1ADC192}">
      <dgm:prSet/>
      <dgm:spPr/>
      <dgm:t>
        <a:bodyPr/>
        <a:lstStyle/>
        <a:p>
          <a:endParaRPr lang="uk-UA"/>
        </a:p>
      </dgm:t>
    </dgm:pt>
    <dgm:pt modelId="{EF6D4854-9002-4CBA-A720-7D1316C8A176}" type="sibTrans" cxnId="{67415B51-D284-42A2-9F09-194AB1ADC192}">
      <dgm:prSet/>
      <dgm:spPr/>
      <dgm:t>
        <a:bodyPr/>
        <a:lstStyle/>
        <a:p>
          <a:endParaRPr lang="uk-UA"/>
        </a:p>
      </dgm:t>
    </dgm:pt>
    <dgm:pt modelId="{052DFA34-40F6-46C8-AD53-9CEE4D4A9D88}">
      <dgm:prSet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Пісні</a:t>
          </a:r>
          <a:r>
            <a:rPr lang="ru-RU" b="0" i="0" dirty="0" smtClean="0"/>
            <a:t> для мертвого </a:t>
          </a:r>
          <a:r>
            <a:rPr lang="ru-RU" b="0" i="0" dirty="0" err="1" smtClean="0"/>
            <a:t>півня</a:t>
          </a:r>
          <a:r>
            <a:rPr lang="ru-RU" b="0" i="0" dirty="0" smtClean="0"/>
            <a:t>» (2004)</a:t>
          </a:r>
          <a:endParaRPr lang="ru-RU" b="0" i="0" dirty="0"/>
        </a:p>
      </dgm:t>
    </dgm:pt>
    <dgm:pt modelId="{9FDC084B-1413-499D-8817-A28556DE7966}" type="parTrans" cxnId="{2A77F467-8310-4769-97B7-DDC88E81B0E3}">
      <dgm:prSet/>
      <dgm:spPr/>
      <dgm:t>
        <a:bodyPr/>
        <a:lstStyle/>
        <a:p>
          <a:endParaRPr lang="uk-UA"/>
        </a:p>
      </dgm:t>
    </dgm:pt>
    <dgm:pt modelId="{90A83E0A-17A4-42B0-8EAD-FB1CDD12FB75}" type="sibTrans" cxnId="{2A77F467-8310-4769-97B7-DDC88E81B0E3}">
      <dgm:prSet/>
      <dgm:spPr/>
      <dgm:t>
        <a:bodyPr/>
        <a:lstStyle/>
        <a:p>
          <a:endParaRPr lang="uk-UA"/>
        </a:p>
      </dgm:t>
    </dgm:pt>
    <dgm:pt modelId="{02E87073-97DC-4D1D-87F9-AA57213463EA}">
      <dgm:prSet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Зліва</a:t>
          </a:r>
          <a:r>
            <a:rPr lang="ru-RU" b="0" i="0" dirty="0" smtClean="0"/>
            <a:t>, де </a:t>
          </a:r>
          <a:r>
            <a:rPr lang="ru-RU" b="0" i="0" dirty="0" err="1" smtClean="0"/>
            <a:t>серце</a:t>
          </a:r>
          <a:r>
            <a:rPr lang="ru-RU" b="0" i="0" dirty="0" smtClean="0"/>
            <a:t>» (1989)</a:t>
          </a:r>
          <a:endParaRPr lang="uk-UA" dirty="0"/>
        </a:p>
      </dgm:t>
    </dgm:pt>
    <dgm:pt modelId="{66F67DD3-3817-40E2-8D06-BFEC0AAAB17F}" type="parTrans" cxnId="{6B89590D-BD02-48F0-906C-97AA3E17E543}">
      <dgm:prSet/>
      <dgm:spPr/>
      <dgm:t>
        <a:bodyPr/>
        <a:lstStyle/>
        <a:p>
          <a:endParaRPr lang="uk-UA"/>
        </a:p>
      </dgm:t>
    </dgm:pt>
    <dgm:pt modelId="{0D10BCAE-7703-4F41-83EA-55203491CE06}" type="sibTrans" cxnId="{6B89590D-BD02-48F0-906C-97AA3E17E543}">
      <dgm:prSet/>
      <dgm:spPr/>
      <dgm:t>
        <a:bodyPr/>
        <a:lstStyle/>
        <a:p>
          <a:endParaRPr lang="uk-UA"/>
        </a:p>
      </dgm:t>
    </dgm:pt>
    <dgm:pt modelId="{CB137C6A-2B31-4C88-9336-209588907501}">
      <dgm:prSet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Трициліндровий</a:t>
          </a:r>
          <a:r>
            <a:rPr lang="ru-RU" b="0" i="0" dirty="0" smtClean="0"/>
            <a:t> </a:t>
          </a:r>
          <a:r>
            <a:rPr lang="ru-RU" b="0" i="0" dirty="0" err="1" smtClean="0"/>
            <a:t>двигун</a:t>
          </a:r>
          <a:r>
            <a:rPr lang="ru-RU" b="0" i="0" dirty="0" smtClean="0"/>
            <a:t> </a:t>
          </a:r>
          <a:r>
            <a:rPr lang="ru-RU" b="0" i="0" dirty="0" err="1" smtClean="0"/>
            <a:t>любові</a:t>
          </a:r>
          <a:r>
            <a:rPr lang="ru-RU" b="0" i="0" dirty="0" smtClean="0"/>
            <a:t>» (2007)</a:t>
          </a:r>
          <a:endParaRPr lang="ru-RU" b="0" i="0" dirty="0"/>
        </a:p>
      </dgm:t>
    </dgm:pt>
    <dgm:pt modelId="{CA365048-86A2-473A-994F-3F2F1E9BB2FF}" type="parTrans" cxnId="{2B409F01-16A0-49D1-B61C-CBD1C6F798E0}">
      <dgm:prSet/>
      <dgm:spPr/>
      <dgm:t>
        <a:bodyPr/>
        <a:lstStyle/>
        <a:p>
          <a:endParaRPr lang="uk-UA"/>
        </a:p>
      </dgm:t>
    </dgm:pt>
    <dgm:pt modelId="{FA18A48F-90B9-4B77-8806-87B41BA422D2}" type="sibTrans" cxnId="{2B409F01-16A0-49D1-B61C-CBD1C6F798E0}">
      <dgm:prSet/>
      <dgm:spPr/>
      <dgm:t>
        <a:bodyPr/>
        <a:lstStyle/>
        <a:p>
          <a:endParaRPr lang="uk-UA"/>
        </a:p>
      </dgm:t>
    </dgm:pt>
    <dgm:pt modelId="{3AFB133C-DF71-4539-A22F-C4486AC7E6EC}">
      <dgm:prSet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Письменники</a:t>
          </a:r>
          <a:r>
            <a:rPr lang="ru-RU" b="0" i="0" dirty="0" smtClean="0"/>
            <a:t> про футбол» (2011)</a:t>
          </a:r>
          <a:endParaRPr lang="ru-RU" b="0" i="0" dirty="0"/>
        </a:p>
      </dgm:t>
    </dgm:pt>
    <dgm:pt modelId="{2F566F94-44AD-47DD-893F-7C67B87E577D}" type="parTrans" cxnId="{C3B48CF4-E5FD-4CA1-9E65-1E6073EBFECC}">
      <dgm:prSet/>
      <dgm:spPr/>
      <dgm:t>
        <a:bodyPr/>
        <a:lstStyle/>
        <a:p>
          <a:endParaRPr lang="uk-UA"/>
        </a:p>
      </dgm:t>
    </dgm:pt>
    <dgm:pt modelId="{62C74140-89AC-40E9-9773-CB978789AB8A}" type="sibTrans" cxnId="{C3B48CF4-E5FD-4CA1-9E65-1E6073EBFECC}">
      <dgm:prSet/>
      <dgm:spPr/>
      <dgm:t>
        <a:bodyPr/>
        <a:lstStyle/>
        <a:p>
          <a:endParaRPr lang="uk-UA"/>
        </a:p>
      </dgm:t>
    </dgm:pt>
    <dgm:pt modelId="{D8FF3370-0A24-411B-831E-2621CBD07422}">
      <dgm:prSet/>
      <dgm:spPr/>
      <dgm:t>
        <a:bodyPr/>
        <a:lstStyle/>
        <a:p>
          <a:r>
            <a:rPr lang="ru-RU" b="0" i="0" dirty="0" smtClean="0"/>
            <a:t>«Лексикон </a:t>
          </a:r>
          <a:r>
            <a:rPr lang="ru-RU" b="0" i="0" dirty="0" err="1" smtClean="0"/>
            <a:t>інтимних</a:t>
          </a:r>
          <a:r>
            <a:rPr lang="ru-RU" b="0" i="0" dirty="0" smtClean="0"/>
            <a:t> </a:t>
          </a:r>
          <a:r>
            <a:rPr lang="ru-RU" b="0" i="0" dirty="0" err="1" smtClean="0"/>
            <a:t>міст</a:t>
          </a:r>
          <a:r>
            <a:rPr lang="ru-RU" b="0" i="0" dirty="0" smtClean="0"/>
            <a:t>» (2011)</a:t>
          </a:r>
          <a:endParaRPr lang="ru-RU" b="0" i="0" dirty="0"/>
        </a:p>
      </dgm:t>
    </dgm:pt>
    <dgm:pt modelId="{A2156723-28BF-41B2-80D6-90485C7366E6}" type="parTrans" cxnId="{89B9E5FA-18D3-4D7B-9550-4CA8784F2D7F}">
      <dgm:prSet/>
      <dgm:spPr/>
      <dgm:t>
        <a:bodyPr/>
        <a:lstStyle/>
        <a:p>
          <a:endParaRPr lang="uk-UA"/>
        </a:p>
      </dgm:t>
    </dgm:pt>
    <dgm:pt modelId="{16949F6C-FB28-4550-948A-4A7725988FB4}" type="sibTrans" cxnId="{89B9E5FA-18D3-4D7B-9550-4CA8784F2D7F}">
      <dgm:prSet/>
      <dgm:spPr/>
      <dgm:t>
        <a:bodyPr/>
        <a:lstStyle/>
        <a:p>
          <a:endParaRPr lang="uk-UA"/>
        </a:p>
      </dgm:t>
    </dgm:pt>
    <dgm:pt modelId="{BA4C56F1-24AE-4269-AB6E-FF5BD6D6C8F1}">
      <dgm:prSet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Рекреації</a:t>
          </a:r>
          <a:r>
            <a:rPr lang="ru-RU" b="0" i="0" dirty="0" smtClean="0"/>
            <a:t>»(1992)</a:t>
          </a:r>
          <a:endParaRPr lang="uk-UA" dirty="0"/>
        </a:p>
      </dgm:t>
    </dgm:pt>
    <dgm:pt modelId="{222F50E2-1F51-40AD-BB44-3D9B12104AA8}" type="parTrans" cxnId="{80E01C06-6B61-4819-86CB-E78C2680368A}">
      <dgm:prSet/>
      <dgm:spPr/>
      <dgm:t>
        <a:bodyPr/>
        <a:lstStyle/>
        <a:p>
          <a:endParaRPr lang="uk-UA"/>
        </a:p>
      </dgm:t>
    </dgm:pt>
    <dgm:pt modelId="{64649E33-AC04-42AF-8DDF-57DA281F84B2}" type="sibTrans" cxnId="{80E01C06-6B61-4819-86CB-E78C2680368A}">
      <dgm:prSet/>
      <dgm:spPr/>
      <dgm:t>
        <a:bodyPr/>
        <a:lstStyle/>
        <a:p>
          <a:endParaRPr lang="uk-UA"/>
        </a:p>
      </dgm:t>
    </dgm:pt>
    <dgm:pt modelId="{F26493F8-59AD-45A3-8E41-E46106C94DD1}">
      <dgm:prSet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Московіада</a:t>
          </a:r>
          <a:r>
            <a:rPr lang="ru-RU" b="0" i="0" dirty="0" smtClean="0"/>
            <a:t>» (1993, 1997)</a:t>
          </a:r>
          <a:endParaRPr lang="ru-RU" b="0" i="0" dirty="0"/>
        </a:p>
      </dgm:t>
    </dgm:pt>
    <dgm:pt modelId="{CC6B9B42-CF25-4A6A-AA12-B2C9548D2B80}" type="parTrans" cxnId="{A892FA2D-8FB4-4379-85D1-4C836742A306}">
      <dgm:prSet/>
      <dgm:spPr/>
      <dgm:t>
        <a:bodyPr/>
        <a:lstStyle/>
        <a:p>
          <a:endParaRPr lang="uk-UA"/>
        </a:p>
      </dgm:t>
    </dgm:pt>
    <dgm:pt modelId="{838E6993-EB82-42A4-B0DD-14A8E5C27CC0}" type="sibTrans" cxnId="{A892FA2D-8FB4-4379-85D1-4C836742A306}">
      <dgm:prSet/>
      <dgm:spPr/>
      <dgm:t>
        <a:bodyPr/>
        <a:lstStyle/>
        <a:p>
          <a:endParaRPr lang="uk-UA"/>
        </a:p>
      </dgm:t>
    </dgm:pt>
    <dgm:pt modelId="{F1B626EA-9713-4800-A74F-0A17E150E3E0}">
      <dgm:prSet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Перверзія</a:t>
          </a:r>
          <a:r>
            <a:rPr lang="ru-RU" b="0" i="0" dirty="0" smtClean="0"/>
            <a:t>»(1996)</a:t>
          </a:r>
          <a:endParaRPr lang="ru-RU" b="0" i="0" dirty="0"/>
        </a:p>
      </dgm:t>
    </dgm:pt>
    <dgm:pt modelId="{9E50509F-5F9D-4538-92C6-60C4E4D7E9AC}" type="parTrans" cxnId="{5E055D62-A93A-4648-BEEF-9F24EE60C42F}">
      <dgm:prSet/>
      <dgm:spPr/>
      <dgm:t>
        <a:bodyPr/>
        <a:lstStyle/>
        <a:p>
          <a:endParaRPr lang="uk-UA"/>
        </a:p>
      </dgm:t>
    </dgm:pt>
    <dgm:pt modelId="{710C4BFE-1C1B-42CC-8B79-D03ACA08C8EF}" type="sibTrans" cxnId="{5E055D62-A93A-4648-BEEF-9F24EE60C42F}">
      <dgm:prSet/>
      <dgm:spPr/>
      <dgm:t>
        <a:bodyPr/>
        <a:lstStyle/>
        <a:p>
          <a:endParaRPr lang="uk-UA"/>
        </a:p>
      </dgm:t>
    </dgm:pt>
    <dgm:pt modelId="{BF80F5F5-5910-487A-AEF8-B9AA2E57AF5D}">
      <dgm:prSet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Дванадцять</a:t>
          </a:r>
          <a:r>
            <a:rPr lang="ru-RU" b="0" i="0" dirty="0" smtClean="0"/>
            <a:t> </a:t>
          </a:r>
          <a:r>
            <a:rPr lang="ru-RU" b="0" i="0" dirty="0" err="1" smtClean="0"/>
            <a:t>обручів</a:t>
          </a:r>
          <a:r>
            <a:rPr lang="ru-RU" b="0" i="0" dirty="0" smtClean="0"/>
            <a:t>» (2003)</a:t>
          </a:r>
          <a:endParaRPr lang="ru-RU" b="0" i="0" dirty="0"/>
        </a:p>
      </dgm:t>
    </dgm:pt>
    <dgm:pt modelId="{CC2471CF-911B-45D7-886A-487D09E63D6C}" type="parTrans" cxnId="{CA60047B-22B5-4ED4-A93E-40315C95EE7B}">
      <dgm:prSet/>
      <dgm:spPr/>
      <dgm:t>
        <a:bodyPr/>
        <a:lstStyle/>
        <a:p>
          <a:endParaRPr lang="uk-UA"/>
        </a:p>
      </dgm:t>
    </dgm:pt>
    <dgm:pt modelId="{C9D10D01-9E6C-4899-9D51-897D147DCF2F}" type="sibTrans" cxnId="{CA60047B-22B5-4ED4-A93E-40315C95EE7B}">
      <dgm:prSet/>
      <dgm:spPr/>
      <dgm:t>
        <a:bodyPr/>
        <a:lstStyle/>
        <a:p>
          <a:endParaRPr lang="uk-UA"/>
        </a:p>
      </dgm:t>
    </dgm:pt>
    <dgm:pt modelId="{588EE90F-14DD-4FFB-8519-6312A9E22813}">
      <dgm:prSet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Таємниця</a:t>
          </a:r>
          <a:r>
            <a:rPr lang="ru-RU" b="0" i="0" dirty="0" smtClean="0"/>
            <a:t>»(2007)</a:t>
          </a:r>
          <a:endParaRPr lang="ru-RU" b="0" i="0" dirty="0"/>
        </a:p>
      </dgm:t>
    </dgm:pt>
    <dgm:pt modelId="{5F7AEBF8-5E7A-432A-AC33-DEF171A5BCC0}" type="parTrans" cxnId="{0BB7F0D7-B152-4ECD-931B-F963F92CDFBB}">
      <dgm:prSet/>
      <dgm:spPr/>
      <dgm:t>
        <a:bodyPr/>
        <a:lstStyle/>
        <a:p>
          <a:endParaRPr lang="uk-UA"/>
        </a:p>
      </dgm:t>
    </dgm:pt>
    <dgm:pt modelId="{1713C310-6230-433D-ABC3-70E47814D04B}" type="sibTrans" cxnId="{0BB7F0D7-B152-4ECD-931B-F963F92CDFBB}">
      <dgm:prSet/>
      <dgm:spPr/>
      <dgm:t>
        <a:bodyPr/>
        <a:lstStyle/>
        <a:p>
          <a:endParaRPr lang="uk-UA"/>
        </a:p>
      </dgm:t>
    </dgm:pt>
    <dgm:pt modelId="{476FFD49-894D-42ED-AF66-E2D1EB786FA1}" type="pres">
      <dgm:prSet presAssocID="{162025B5-BB41-4E3F-8F86-7B58EB8281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8D08BB11-8D39-46AC-B96E-DE5F921BA896}" type="pres">
      <dgm:prSet presAssocID="{9C196294-AABC-4617-A011-48EB03C1A8DD}" presName="composite" presStyleCnt="0"/>
      <dgm:spPr/>
    </dgm:pt>
    <dgm:pt modelId="{9F9E37D0-090F-467D-8B89-4991CDC838BE}" type="pres">
      <dgm:prSet presAssocID="{9C196294-AABC-4617-A011-48EB03C1A8D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B387039-A46A-49BA-B0EA-15EF7CE5AE54}" type="pres">
      <dgm:prSet presAssocID="{9C196294-AABC-4617-A011-48EB03C1A8D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26F8C1-9DC6-4045-8212-31C3EDC12508}" type="pres">
      <dgm:prSet presAssocID="{002E0273-58AD-4DAD-A273-4881C851651F}" presName="space" presStyleCnt="0"/>
      <dgm:spPr/>
    </dgm:pt>
    <dgm:pt modelId="{68A3ACD0-AF68-4631-9335-DFE55319CAB6}" type="pres">
      <dgm:prSet presAssocID="{010FF6B5-EF6A-41ED-9819-9C1767C7E985}" presName="composite" presStyleCnt="0"/>
      <dgm:spPr/>
    </dgm:pt>
    <dgm:pt modelId="{41377142-4CC3-412B-A0C7-EB6262DB84DB}" type="pres">
      <dgm:prSet presAssocID="{010FF6B5-EF6A-41ED-9819-9C1767C7E98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CC1D60-EA79-4A80-8692-3E25BBECC745}" type="pres">
      <dgm:prSet presAssocID="{010FF6B5-EF6A-41ED-9819-9C1767C7E98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BDEDDE0-12FE-47FD-A9CB-27899B9AE530}" type="pres">
      <dgm:prSet presAssocID="{EEADBC36-9536-4FE0-B5B4-4A25A6A92AD0}" presName="space" presStyleCnt="0"/>
      <dgm:spPr/>
    </dgm:pt>
    <dgm:pt modelId="{38299BE2-F576-433C-8608-7B460E796F2D}" type="pres">
      <dgm:prSet presAssocID="{46B39AAA-E244-4145-B386-E70B1424C00C}" presName="composite" presStyleCnt="0"/>
      <dgm:spPr/>
    </dgm:pt>
    <dgm:pt modelId="{9C2EE2D6-B084-46FA-8A48-04E0D7D7FDE1}" type="pres">
      <dgm:prSet presAssocID="{46B39AAA-E244-4145-B386-E70B1424C00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B925E9E-AD30-446C-9F9C-E5FA48175A50}" type="pres">
      <dgm:prSet presAssocID="{46B39AAA-E244-4145-B386-E70B1424C00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7415B51-D284-42A2-9F09-194AB1ADC192}" srcId="{9C196294-AABC-4617-A011-48EB03C1A8DD}" destId="{CAE06114-9467-42DB-9A73-0FAB766853D9}" srcOrd="4" destOrd="0" parTransId="{EA46E5F0-59D9-432C-B41E-41F0044AC93E}" sibTransId="{EF6D4854-9002-4CBA-A720-7D1316C8A176}"/>
    <dgm:cxn modelId="{A892FA2D-8FB4-4379-85D1-4C836742A306}" srcId="{46B39AAA-E244-4145-B386-E70B1424C00C}" destId="{F26493F8-59AD-45A3-8E41-E46106C94DD1}" srcOrd="1" destOrd="0" parTransId="{CC6B9B42-CF25-4A6A-AA12-B2C9548D2B80}" sibTransId="{838E6993-EB82-42A4-B0DD-14A8E5C27CC0}"/>
    <dgm:cxn modelId="{FAC5BEDA-C02C-4010-8068-6E43C5483009}" type="presOf" srcId="{478C255E-97D0-4EDA-9C44-5B0FCB3DE1ED}" destId="{9B387039-A46A-49BA-B0EA-15EF7CE5AE54}" srcOrd="0" destOrd="0" presId="urn:microsoft.com/office/officeart/2005/8/layout/hList1"/>
    <dgm:cxn modelId="{7830312F-0411-4F73-BAFB-86914D395565}" type="presOf" srcId="{BA4C56F1-24AE-4269-AB6E-FF5BD6D6C8F1}" destId="{FB925E9E-AD30-446C-9F9C-E5FA48175A50}" srcOrd="0" destOrd="0" presId="urn:microsoft.com/office/officeart/2005/8/layout/hList1"/>
    <dgm:cxn modelId="{F145E7AE-E96A-40C1-BAE1-A0B31FB8489F}" srcId="{162025B5-BB41-4E3F-8F86-7B58EB82818A}" destId="{46B39AAA-E244-4145-B386-E70B1424C00C}" srcOrd="2" destOrd="0" parTransId="{3026CA54-7EEF-43AC-8951-B60F9751133D}" sibTransId="{660DB52A-3967-4D40-9B49-05D8718F4985}"/>
    <dgm:cxn modelId="{2CE94B35-7396-4974-B000-9C8554A1D380}" type="presOf" srcId="{010FF6B5-EF6A-41ED-9819-9C1767C7E985}" destId="{41377142-4CC3-412B-A0C7-EB6262DB84DB}" srcOrd="0" destOrd="0" presId="urn:microsoft.com/office/officeart/2005/8/layout/hList1"/>
    <dgm:cxn modelId="{8B573F55-B87F-4931-8530-B82F9CBCA896}" srcId="{9C196294-AABC-4617-A011-48EB03C1A8DD}" destId="{478C255E-97D0-4EDA-9C44-5B0FCB3DE1ED}" srcOrd="0" destOrd="0" parTransId="{955C3B3E-F7E3-4E02-BA6A-4885BC1A54DA}" sibTransId="{C1A1B415-A4A8-4C72-82A8-9874D6220BB6}"/>
    <dgm:cxn modelId="{16E4FB83-0349-431C-A01B-1D453C74B378}" type="presOf" srcId="{162025B5-BB41-4E3F-8F86-7B58EB82818A}" destId="{476FFD49-894D-42ED-AF66-E2D1EB786FA1}" srcOrd="0" destOrd="0" presId="urn:microsoft.com/office/officeart/2005/8/layout/hList1"/>
    <dgm:cxn modelId="{CA60047B-22B5-4ED4-A93E-40315C95EE7B}" srcId="{46B39AAA-E244-4145-B386-E70B1424C00C}" destId="{BF80F5F5-5910-487A-AEF8-B9AA2E57AF5D}" srcOrd="3" destOrd="0" parTransId="{CC2471CF-911B-45D7-886A-487D09E63D6C}" sibTransId="{C9D10D01-9E6C-4899-9D51-897D147DCF2F}"/>
    <dgm:cxn modelId="{73171FCD-1E3E-4801-A976-30833AC484F6}" type="presOf" srcId="{F26493F8-59AD-45A3-8E41-E46106C94DD1}" destId="{FB925E9E-AD30-446C-9F9C-E5FA48175A50}" srcOrd="0" destOrd="1" presId="urn:microsoft.com/office/officeart/2005/8/layout/hList1"/>
    <dgm:cxn modelId="{4AB633B5-A5C5-4FA3-915A-9F92251D7F66}" type="presOf" srcId="{948A70CD-F486-4CBE-9DE0-35C3F4CA3ACB}" destId="{9B387039-A46A-49BA-B0EA-15EF7CE5AE54}" srcOrd="0" destOrd="1" presId="urn:microsoft.com/office/officeart/2005/8/layout/hList1"/>
    <dgm:cxn modelId="{2A77F467-8310-4769-97B7-DDC88E81B0E3}" srcId="{9C196294-AABC-4617-A011-48EB03C1A8DD}" destId="{052DFA34-40F6-46C8-AD53-9CEE4D4A9D88}" srcOrd="3" destOrd="0" parTransId="{9FDC084B-1413-499D-8817-A28556DE7966}" sibTransId="{90A83E0A-17A4-42B0-8EAD-FB1CDD12FB75}"/>
    <dgm:cxn modelId="{80E01C06-6B61-4819-86CB-E78C2680368A}" srcId="{46B39AAA-E244-4145-B386-E70B1424C00C}" destId="{BA4C56F1-24AE-4269-AB6E-FF5BD6D6C8F1}" srcOrd="0" destOrd="0" parTransId="{222F50E2-1F51-40AD-BB44-3D9B12104AA8}" sibTransId="{64649E33-AC04-42AF-8DDF-57DA281F84B2}"/>
    <dgm:cxn modelId="{0BB7F0D7-B152-4ECD-931B-F963F92CDFBB}" srcId="{46B39AAA-E244-4145-B386-E70B1424C00C}" destId="{588EE90F-14DD-4FFB-8519-6312A9E22813}" srcOrd="4" destOrd="0" parTransId="{5F7AEBF8-5E7A-432A-AC33-DEF171A5BCC0}" sibTransId="{1713C310-6230-433D-ABC3-70E47814D04B}"/>
    <dgm:cxn modelId="{9E1C0D15-79C3-413E-8501-4FECD88FD055}" type="presOf" srcId="{588EE90F-14DD-4FFB-8519-6312A9E22813}" destId="{FB925E9E-AD30-446C-9F9C-E5FA48175A50}" srcOrd="0" destOrd="4" presId="urn:microsoft.com/office/officeart/2005/8/layout/hList1"/>
    <dgm:cxn modelId="{2B409F01-16A0-49D1-B61C-CBD1C6F798E0}" srcId="{010FF6B5-EF6A-41ED-9819-9C1767C7E985}" destId="{CB137C6A-2B31-4C88-9336-209588907501}" srcOrd="1" destOrd="0" parTransId="{CA365048-86A2-473A-994F-3F2F1E9BB2FF}" sibTransId="{FA18A48F-90B9-4B77-8806-87B41BA422D2}"/>
    <dgm:cxn modelId="{D870D914-A23E-481B-85FC-68F2A764F979}" type="presOf" srcId="{CAE06114-9467-42DB-9A73-0FAB766853D9}" destId="{9B387039-A46A-49BA-B0EA-15EF7CE5AE54}" srcOrd="0" destOrd="4" presId="urn:microsoft.com/office/officeart/2005/8/layout/hList1"/>
    <dgm:cxn modelId="{89B9E5FA-18D3-4D7B-9550-4CA8784F2D7F}" srcId="{010FF6B5-EF6A-41ED-9819-9C1767C7E985}" destId="{D8FF3370-0A24-411B-831E-2621CBD07422}" srcOrd="3" destOrd="0" parTransId="{A2156723-28BF-41B2-80D6-90485C7366E6}" sibTransId="{16949F6C-FB28-4550-948A-4A7725988FB4}"/>
    <dgm:cxn modelId="{35C4B094-7B5F-475C-AB1C-661125243EC0}" type="presOf" srcId="{02E87073-97DC-4D1D-87F9-AA57213463EA}" destId="{19CC1D60-EA79-4A80-8692-3E25BBECC745}" srcOrd="0" destOrd="0" presId="urn:microsoft.com/office/officeart/2005/8/layout/hList1"/>
    <dgm:cxn modelId="{AF81E7A3-470B-491C-BBF7-A9D855B0E824}" srcId="{9C196294-AABC-4617-A011-48EB03C1A8DD}" destId="{EEEE8259-EDC3-4436-91FF-956BB74D5355}" srcOrd="2" destOrd="0" parTransId="{66D19161-DDAB-4E82-A909-66CD5E125402}" sibTransId="{ECDE3A55-D88A-4C44-8E8C-5A0594204F7D}"/>
    <dgm:cxn modelId="{70A1C655-C4E9-4BA7-B487-B62DF17AA0C9}" srcId="{162025B5-BB41-4E3F-8F86-7B58EB82818A}" destId="{9C196294-AABC-4617-A011-48EB03C1A8DD}" srcOrd="0" destOrd="0" parTransId="{46D12FBE-0A06-44B6-8834-445E62E26928}" sibTransId="{002E0273-58AD-4DAD-A273-4881C851651F}"/>
    <dgm:cxn modelId="{846DA9AF-1811-4433-B0C1-4A43633583DF}" type="presOf" srcId="{9C196294-AABC-4617-A011-48EB03C1A8DD}" destId="{9F9E37D0-090F-467D-8B89-4991CDC838BE}" srcOrd="0" destOrd="0" presId="urn:microsoft.com/office/officeart/2005/8/layout/hList1"/>
    <dgm:cxn modelId="{6899BD5A-2F8E-4F63-B56E-58A94E7C3853}" type="presOf" srcId="{46B39AAA-E244-4145-B386-E70B1424C00C}" destId="{9C2EE2D6-B084-46FA-8A48-04E0D7D7FDE1}" srcOrd="0" destOrd="0" presId="urn:microsoft.com/office/officeart/2005/8/layout/hList1"/>
    <dgm:cxn modelId="{F8B1B968-98FF-4F1B-A0B7-9CD258DDDD5B}" type="presOf" srcId="{052DFA34-40F6-46C8-AD53-9CEE4D4A9D88}" destId="{9B387039-A46A-49BA-B0EA-15EF7CE5AE54}" srcOrd="0" destOrd="3" presId="urn:microsoft.com/office/officeart/2005/8/layout/hList1"/>
    <dgm:cxn modelId="{C3B48CF4-E5FD-4CA1-9E65-1E6073EBFECC}" srcId="{010FF6B5-EF6A-41ED-9819-9C1767C7E985}" destId="{3AFB133C-DF71-4539-A22F-C4486AC7E6EC}" srcOrd="2" destOrd="0" parTransId="{2F566F94-44AD-47DD-893F-7C67B87E577D}" sibTransId="{62C74140-89AC-40E9-9773-CB978789AB8A}"/>
    <dgm:cxn modelId="{0EA06BC6-2470-4FCE-BD83-1A59A7F37CA7}" type="presOf" srcId="{D8FF3370-0A24-411B-831E-2621CBD07422}" destId="{19CC1D60-EA79-4A80-8692-3E25BBECC745}" srcOrd="0" destOrd="3" presId="urn:microsoft.com/office/officeart/2005/8/layout/hList1"/>
    <dgm:cxn modelId="{6B89590D-BD02-48F0-906C-97AA3E17E543}" srcId="{010FF6B5-EF6A-41ED-9819-9C1767C7E985}" destId="{02E87073-97DC-4D1D-87F9-AA57213463EA}" srcOrd="0" destOrd="0" parTransId="{66F67DD3-3817-40E2-8D06-BFEC0AAAB17F}" sibTransId="{0D10BCAE-7703-4F41-83EA-55203491CE06}"/>
    <dgm:cxn modelId="{EA6E1A4C-0718-4864-BCA7-BF6D41FB3773}" type="presOf" srcId="{3AFB133C-DF71-4539-A22F-C4486AC7E6EC}" destId="{19CC1D60-EA79-4A80-8692-3E25BBECC745}" srcOrd="0" destOrd="2" presId="urn:microsoft.com/office/officeart/2005/8/layout/hList1"/>
    <dgm:cxn modelId="{A6D0899A-3016-428F-AB60-EEB96EA98E7A}" type="presOf" srcId="{BF80F5F5-5910-487A-AEF8-B9AA2E57AF5D}" destId="{FB925E9E-AD30-446C-9F9C-E5FA48175A50}" srcOrd="0" destOrd="3" presId="urn:microsoft.com/office/officeart/2005/8/layout/hList1"/>
    <dgm:cxn modelId="{6AA21E50-3D1F-48A5-8977-97DF831F847F}" type="presOf" srcId="{F1B626EA-9713-4800-A74F-0A17E150E3E0}" destId="{FB925E9E-AD30-446C-9F9C-E5FA48175A50}" srcOrd="0" destOrd="2" presId="urn:microsoft.com/office/officeart/2005/8/layout/hList1"/>
    <dgm:cxn modelId="{27447FD2-D9D3-4F37-A45E-B12200798F10}" type="presOf" srcId="{CB137C6A-2B31-4C88-9336-209588907501}" destId="{19CC1D60-EA79-4A80-8692-3E25BBECC745}" srcOrd="0" destOrd="1" presId="urn:microsoft.com/office/officeart/2005/8/layout/hList1"/>
    <dgm:cxn modelId="{1A313CA7-363B-4CD7-A28F-7A01ACA56180}" srcId="{162025B5-BB41-4E3F-8F86-7B58EB82818A}" destId="{010FF6B5-EF6A-41ED-9819-9C1767C7E985}" srcOrd="1" destOrd="0" parTransId="{29D7F3D7-DDE0-45F0-B30F-EF77042B54D7}" sibTransId="{EEADBC36-9536-4FE0-B5B4-4A25A6A92AD0}"/>
    <dgm:cxn modelId="{0042B99C-9533-43AE-A51B-C54E56404D2E}" type="presOf" srcId="{EEEE8259-EDC3-4436-91FF-956BB74D5355}" destId="{9B387039-A46A-49BA-B0EA-15EF7CE5AE54}" srcOrd="0" destOrd="2" presId="urn:microsoft.com/office/officeart/2005/8/layout/hList1"/>
    <dgm:cxn modelId="{5E055D62-A93A-4648-BEEF-9F24EE60C42F}" srcId="{46B39AAA-E244-4145-B386-E70B1424C00C}" destId="{F1B626EA-9713-4800-A74F-0A17E150E3E0}" srcOrd="2" destOrd="0" parTransId="{9E50509F-5F9D-4538-92C6-60C4E4D7E9AC}" sibTransId="{710C4BFE-1C1B-42CC-8B79-D03ACA08C8EF}"/>
    <dgm:cxn modelId="{FC420FE3-6C0A-4F1B-B6BF-1F4CD80AB8C0}" srcId="{9C196294-AABC-4617-A011-48EB03C1A8DD}" destId="{948A70CD-F486-4CBE-9DE0-35C3F4CA3ACB}" srcOrd="1" destOrd="0" parTransId="{5714A1C1-7420-4CDF-881E-3D4410EEB118}" sibTransId="{05362DE0-0965-4753-B5CC-6724E4BA1FAA}"/>
    <dgm:cxn modelId="{5348811D-1B6A-4975-A61E-213E03542E44}" type="presParOf" srcId="{476FFD49-894D-42ED-AF66-E2D1EB786FA1}" destId="{8D08BB11-8D39-46AC-B96E-DE5F921BA896}" srcOrd="0" destOrd="0" presId="urn:microsoft.com/office/officeart/2005/8/layout/hList1"/>
    <dgm:cxn modelId="{89AFE6DB-C4FF-437E-98B0-8CCABC69E1D2}" type="presParOf" srcId="{8D08BB11-8D39-46AC-B96E-DE5F921BA896}" destId="{9F9E37D0-090F-467D-8B89-4991CDC838BE}" srcOrd="0" destOrd="0" presId="urn:microsoft.com/office/officeart/2005/8/layout/hList1"/>
    <dgm:cxn modelId="{50703B8F-2FCE-41E1-BCB8-815983DD3FF4}" type="presParOf" srcId="{8D08BB11-8D39-46AC-B96E-DE5F921BA896}" destId="{9B387039-A46A-49BA-B0EA-15EF7CE5AE54}" srcOrd="1" destOrd="0" presId="urn:microsoft.com/office/officeart/2005/8/layout/hList1"/>
    <dgm:cxn modelId="{67FAC91D-A748-433B-B630-522AC660FAA6}" type="presParOf" srcId="{476FFD49-894D-42ED-AF66-E2D1EB786FA1}" destId="{AE26F8C1-9DC6-4045-8212-31C3EDC12508}" srcOrd="1" destOrd="0" presId="urn:microsoft.com/office/officeart/2005/8/layout/hList1"/>
    <dgm:cxn modelId="{F20A9183-D5C6-404F-9C56-C56217C496E0}" type="presParOf" srcId="{476FFD49-894D-42ED-AF66-E2D1EB786FA1}" destId="{68A3ACD0-AF68-4631-9335-DFE55319CAB6}" srcOrd="2" destOrd="0" presId="urn:microsoft.com/office/officeart/2005/8/layout/hList1"/>
    <dgm:cxn modelId="{D6B4DE91-310C-4968-8A76-58FD8C1C5CA6}" type="presParOf" srcId="{68A3ACD0-AF68-4631-9335-DFE55319CAB6}" destId="{41377142-4CC3-412B-A0C7-EB6262DB84DB}" srcOrd="0" destOrd="0" presId="urn:microsoft.com/office/officeart/2005/8/layout/hList1"/>
    <dgm:cxn modelId="{3081AEC0-44C5-45BB-A2F5-86B55EB11F9F}" type="presParOf" srcId="{68A3ACD0-AF68-4631-9335-DFE55319CAB6}" destId="{19CC1D60-EA79-4A80-8692-3E25BBECC745}" srcOrd="1" destOrd="0" presId="urn:microsoft.com/office/officeart/2005/8/layout/hList1"/>
    <dgm:cxn modelId="{0AE8FF0E-1B07-4A28-A70D-69C6AABDC49E}" type="presParOf" srcId="{476FFD49-894D-42ED-AF66-E2D1EB786FA1}" destId="{CBDEDDE0-12FE-47FD-A9CB-27899B9AE530}" srcOrd="3" destOrd="0" presId="urn:microsoft.com/office/officeart/2005/8/layout/hList1"/>
    <dgm:cxn modelId="{C7E4C74C-BF2C-45DF-BFAD-8AAFC414460B}" type="presParOf" srcId="{476FFD49-894D-42ED-AF66-E2D1EB786FA1}" destId="{38299BE2-F576-433C-8608-7B460E796F2D}" srcOrd="4" destOrd="0" presId="urn:microsoft.com/office/officeart/2005/8/layout/hList1"/>
    <dgm:cxn modelId="{727A9B91-A2D4-43DA-8383-80282B9ED66B}" type="presParOf" srcId="{38299BE2-F576-433C-8608-7B460E796F2D}" destId="{9C2EE2D6-B084-46FA-8A48-04E0D7D7FDE1}" srcOrd="0" destOrd="0" presId="urn:microsoft.com/office/officeart/2005/8/layout/hList1"/>
    <dgm:cxn modelId="{FEF123BF-9DC2-4B87-88A5-190341320E5E}" type="presParOf" srcId="{38299BE2-F576-433C-8608-7B460E796F2D}" destId="{FB925E9E-AD30-446C-9F9C-E5FA48175A5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B7387-465D-48C9-BD3E-C1530B9B6C5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11E28046-263A-4E4E-8975-8FFF53562704}">
      <dgm:prSet custT="1"/>
      <dgm:spPr/>
      <dgm:t>
        <a:bodyPr/>
        <a:lstStyle/>
        <a:p>
          <a:pPr rtl="0"/>
          <a:r>
            <a:rPr lang="uk-UA" sz="1600" b="1" i="0" dirty="0" smtClean="0"/>
            <a:t>Збірки </a:t>
          </a:r>
          <a:r>
            <a:rPr lang="uk-UA" sz="1600" b="1" i="0" dirty="0" err="1" smtClean="0"/>
            <a:t>есеїв</a:t>
          </a:r>
          <a:endParaRPr lang="uk-UA" sz="1600" b="1" i="0" dirty="0" smtClean="0"/>
        </a:p>
      </dgm:t>
    </dgm:pt>
    <dgm:pt modelId="{2A6626D6-217F-4C0B-BEEB-52D41AE145FC}" type="parTrans" cxnId="{D84E56B3-EC58-42EE-AA16-5027C51A67A2}">
      <dgm:prSet/>
      <dgm:spPr/>
      <dgm:t>
        <a:bodyPr/>
        <a:lstStyle/>
        <a:p>
          <a:endParaRPr lang="uk-UA"/>
        </a:p>
      </dgm:t>
    </dgm:pt>
    <dgm:pt modelId="{503B4F57-16A5-4762-88FE-6C29FB42A795}" type="sibTrans" cxnId="{D84E56B3-EC58-42EE-AA16-5027C51A67A2}">
      <dgm:prSet/>
      <dgm:spPr/>
      <dgm:t>
        <a:bodyPr/>
        <a:lstStyle/>
        <a:p>
          <a:endParaRPr lang="uk-UA"/>
        </a:p>
      </dgm:t>
    </dgm:pt>
    <dgm:pt modelId="{0AED7A29-60B7-48E4-B47D-31A6C30F3B7F}">
      <dgm:prSet custT="1"/>
      <dgm:spPr/>
      <dgm:t>
        <a:bodyPr/>
        <a:lstStyle/>
        <a:p>
          <a:r>
            <a:rPr lang="ru-RU" sz="1600" b="0" i="0" dirty="0" smtClean="0"/>
            <a:t>«</a:t>
          </a:r>
          <a:r>
            <a:rPr lang="ru-RU" sz="1600" b="0" i="0" dirty="0" err="1" smtClean="0"/>
            <a:t>Дезорієнтація</a:t>
          </a:r>
          <a:r>
            <a:rPr lang="ru-RU" sz="1600" b="0" i="0" dirty="0" smtClean="0"/>
            <a:t> на </a:t>
          </a:r>
          <a:r>
            <a:rPr lang="ru-RU" sz="1600" b="0" i="0" dirty="0" err="1" smtClean="0"/>
            <a:t>місцевості</a:t>
          </a:r>
          <a:r>
            <a:rPr lang="ru-RU" sz="1600" b="0" i="0" dirty="0" smtClean="0"/>
            <a:t>» (1999)</a:t>
          </a:r>
          <a:endParaRPr lang="uk-UA" sz="1600" b="0" i="0" dirty="0" smtClean="0"/>
        </a:p>
      </dgm:t>
    </dgm:pt>
    <dgm:pt modelId="{9ADCEDB4-714E-4F34-BC5A-378C84F0DDAA}" type="parTrans" cxnId="{948380D5-AB62-4720-A9A0-0A941FAA8D50}">
      <dgm:prSet/>
      <dgm:spPr/>
      <dgm:t>
        <a:bodyPr/>
        <a:lstStyle/>
        <a:p>
          <a:endParaRPr lang="uk-UA"/>
        </a:p>
      </dgm:t>
    </dgm:pt>
    <dgm:pt modelId="{D313FA0C-5BD1-48EA-B2E2-0EEC26A493AC}" type="sibTrans" cxnId="{948380D5-AB62-4720-A9A0-0A941FAA8D50}">
      <dgm:prSet/>
      <dgm:spPr/>
      <dgm:t>
        <a:bodyPr/>
        <a:lstStyle/>
        <a:p>
          <a:endParaRPr lang="uk-UA"/>
        </a:p>
      </dgm:t>
    </dgm:pt>
    <dgm:pt modelId="{3B4021B9-ADED-48E3-BDF7-22530C26C40C}">
      <dgm:prSet custT="1"/>
      <dgm:spPr/>
      <dgm:t>
        <a:bodyPr/>
        <a:lstStyle/>
        <a:p>
          <a:r>
            <a:rPr lang="ru-RU" sz="1600" b="0" i="0" dirty="0" smtClean="0"/>
            <a:t>«Моя </a:t>
          </a:r>
          <a:r>
            <a:rPr lang="ru-RU" sz="1600" b="0" i="0" dirty="0" err="1" smtClean="0"/>
            <a:t>Європа</a:t>
          </a:r>
          <a:r>
            <a:rPr lang="ru-RU" sz="1600" b="0" i="0" dirty="0" smtClean="0"/>
            <a:t>» (</a:t>
          </a:r>
          <a:r>
            <a:rPr lang="ru-RU" sz="1600" b="0" i="0" dirty="0" err="1" smtClean="0"/>
            <a:t>спільно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із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Анджеєм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Стасюком</a:t>
          </a:r>
          <a:r>
            <a:rPr lang="ru-RU" sz="1600" b="0" i="0" dirty="0" smtClean="0"/>
            <a:t>) (2000)</a:t>
          </a:r>
        </a:p>
      </dgm:t>
    </dgm:pt>
    <dgm:pt modelId="{375BA9BF-1DB7-4FFC-9509-9E622553D985}" type="parTrans" cxnId="{243831F4-ED16-41C1-AF93-275FCEE65363}">
      <dgm:prSet/>
      <dgm:spPr/>
      <dgm:t>
        <a:bodyPr/>
        <a:lstStyle/>
        <a:p>
          <a:endParaRPr lang="uk-UA"/>
        </a:p>
      </dgm:t>
    </dgm:pt>
    <dgm:pt modelId="{6CD179AF-98D1-44D3-9145-705405247A46}" type="sibTrans" cxnId="{243831F4-ED16-41C1-AF93-275FCEE65363}">
      <dgm:prSet/>
      <dgm:spPr/>
      <dgm:t>
        <a:bodyPr/>
        <a:lstStyle/>
        <a:p>
          <a:endParaRPr lang="uk-UA"/>
        </a:p>
      </dgm:t>
    </dgm:pt>
    <dgm:pt modelId="{C9833D5F-BE68-4A76-AEEA-03C6F6AB6A1B}">
      <dgm:prSet custT="1"/>
      <dgm:spPr/>
      <dgm:t>
        <a:bodyPr/>
        <a:lstStyle/>
        <a:p>
          <a:r>
            <a:rPr lang="ru-RU" sz="1600" b="0" i="0" dirty="0" smtClean="0"/>
            <a:t>«</a:t>
          </a:r>
          <a:r>
            <a:rPr lang="ru-RU" sz="1600" b="0" i="0" dirty="0" err="1" smtClean="0"/>
            <a:t>Диявол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ховається</a:t>
          </a:r>
          <a:r>
            <a:rPr lang="ru-RU" sz="1600" b="0" i="0" dirty="0" smtClean="0"/>
            <a:t> в </a:t>
          </a:r>
          <a:r>
            <a:rPr lang="ru-RU" sz="1600" b="0" i="0" dirty="0" err="1" smtClean="0"/>
            <a:t>сирі</a:t>
          </a:r>
          <a:r>
            <a:rPr lang="ru-RU" sz="1600" b="0" i="0" dirty="0" smtClean="0"/>
            <a:t>» (2006)</a:t>
          </a:r>
        </a:p>
      </dgm:t>
    </dgm:pt>
    <dgm:pt modelId="{205C4FC6-5444-47C0-A0F0-2C807F9CA526}" type="parTrans" cxnId="{4D392D76-CF94-4526-83F8-939015411FD2}">
      <dgm:prSet/>
      <dgm:spPr/>
      <dgm:t>
        <a:bodyPr/>
        <a:lstStyle/>
        <a:p>
          <a:endParaRPr lang="uk-UA"/>
        </a:p>
      </dgm:t>
    </dgm:pt>
    <dgm:pt modelId="{5245D0BA-FA22-4FC3-9BE8-F60E5582BAE8}" type="sibTrans" cxnId="{4D392D76-CF94-4526-83F8-939015411FD2}">
      <dgm:prSet/>
      <dgm:spPr/>
      <dgm:t>
        <a:bodyPr/>
        <a:lstStyle/>
        <a:p>
          <a:endParaRPr lang="uk-UA"/>
        </a:p>
      </dgm:t>
    </dgm:pt>
    <dgm:pt modelId="{7C9DFB4C-EFAC-4EB6-B1DE-21457D2DA709}">
      <dgm:prSet custT="1"/>
      <dgm:spPr/>
      <dgm:t>
        <a:bodyPr/>
        <a:lstStyle/>
        <a:p>
          <a:r>
            <a:rPr lang="ru-RU" sz="1600" b="0" i="0" dirty="0" smtClean="0"/>
            <a:t>«Тут </a:t>
          </a:r>
          <a:r>
            <a:rPr lang="ru-RU" sz="1600" b="0" i="0" dirty="0" err="1" smtClean="0"/>
            <a:t>похований</a:t>
          </a:r>
          <a:r>
            <a:rPr lang="ru-RU" sz="1600" b="0" i="0" dirty="0" smtClean="0"/>
            <a:t> </a:t>
          </a:r>
          <a:r>
            <a:rPr lang="ru-RU" sz="1600" b="0" i="0" dirty="0" err="1" smtClean="0"/>
            <a:t>Фантомас</a:t>
          </a:r>
          <a:r>
            <a:rPr lang="ru-RU" sz="1600" b="0" i="0" dirty="0" smtClean="0"/>
            <a:t>» (2015)</a:t>
          </a:r>
        </a:p>
      </dgm:t>
    </dgm:pt>
    <dgm:pt modelId="{983F30AE-B606-48B4-806A-96958E13FFE7}" type="parTrans" cxnId="{C79C34A9-987A-42C8-A19A-F2A80060B0C4}">
      <dgm:prSet/>
      <dgm:spPr/>
      <dgm:t>
        <a:bodyPr/>
        <a:lstStyle/>
        <a:p>
          <a:endParaRPr lang="uk-UA"/>
        </a:p>
      </dgm:t>
    </dgm:pt>
    <dgm:pt modelId="{63E027AA-058D-47C7-877F-B6EC1743D6BE}" type="sibTrans" cxnId="{C79C34A9-987A-42C8-A19A-F2A80060B0C4}">
      <dgm:prSet/>
      <dgm:spPr/>
      <dgm:t>
        <a:bodyPr/>
        <a:lstStyle/>
        <a:p>
          <a:endParaRPr lang="uk-UA"/>
        </a:p>
      </dgm:t>
    </dgm:pt>
    <dgm:pt modelId="{B10D4B57-8365-469E-AD72-9D638D61A3B8}">
      <dgm:prSet custT="1"/>
      <dgm:spPr/>
      <dgm:t>
        <a:bodyPr/>
        <a:lstStyle/>
        <a:p>
          <a:r>
            <a:rPr lang="ru-RU" sz="1600" b="1" i="0" dirty="0" err="1" smtClean="0"/>
            <a:t>Переклади</a:t>
          </a:r>
          <a:endParaRPr lang="ru-RU" sz="1600" b="1" i="0" dirty="0" smtClean="0"/>
        </a:p>
      </dgm:t>
    </dgm:pt>
    <dgm:pt modelId="{39111ECC-37B4-4F1D-BDCA-AFE2AB8D14E8}" type="parTrans" cxnId="{83636057-F733-4A10-B1BA-D2E0DC97BEC6}">
      <dgm:prSet/>
      <dgm:spPr/>
      <dgm:t>
        <a:bodyPr/>
        <a:lstStyle/>
        <a:p>
          <a:endParaRPr lang="uk-UA"/>
        </a:p>
      </dgm:t>
    </dgm:pt>
    <dgm:pt modelId="{41DF106E-5992-4C6D-BC07-FFF824A71C7F}" type="sibTrans" cxnId="{83636057-F733-4A10-B1BA-D2E0DC97BEC6}">
      <dgm:prSet/>
      <dgm:spPr/>
      <dgm:t>
        <a:bodyPr/>
        <a:lstStyle/>
        <a:p>
          <a:endParaRPr lang="uk-UA"/>
        </a:p>
      </dgm:t>
    </dgm:pt>
    <dgm:pt modelId="{3F95B9E5-9F81-4E4B-B885-869EC535A2D5}">
      <dgm:prSet/>
      <dgm:spPr/>
      <dgm:t>
        <a:bodyPr/>
        <a:lstStyle/>
        <a:p>
          <a:r>
            <a:rPr lang="ru-RU" b="0" i="0" dirty="0" smtClean="0"/>
            <a:t>«День </a:t>
          </a:r>
          <a:r>
            <a:rPr lang="ru-RU" b="0" i="0" dirty="0" err="1" smtClean="0"/>
            <a:t>смерті</a:t>
          </a:r>
          <a:r>
            <a:rPr lang="ru-RU" b="0" i="0" dirty="0" smtClean="0"/>
            <a:t> </a:t>
          </a:r>
          <a:r>
            <a:rPr lang="ru-RU" b="0" i="0" dirty="0" err="1" smtClean="0"/>
            <a:t>пані</a:t>
          </a:r>
          <a:r>
            <a:rPr lang="ru-RU" b="0" i="0" dirty="0" smtClean="0"/>
            <a:t> День» (2006) — </a:t>
          </a:r>
          <a:r>
            <a:rPr lang="ru-RU" b="0" i="0" dirty="0" err="1" smtClean="0"/>
            <a:t>переклади</a:t>
          </a:r>
          <a:r>
            <a:rPr lang="ru-RU" b="0" i="0" dirty="0" smtClean="0"/>
            <a:t> </a:t>
          </a:r>
          <a:r>
            <a:rPr lang="ru-RU" b="0" i="0" dirty="0" err="1" smtClean="0"/>
            <a:t>американської</a:t>
          </a:r>
          <a:r>
            <a:rPr lang="ru-RU" b="0" i="0" dirty="0" smtClean="0"/>
            <a:t> </a:t>
          </a:r>
          <a:r>
            <a:rPr lang="ru-RU" b="0" i="0" dirty="0" err="1" smtClean="0"/>
            <a:t>поезії</a:t>
          </a:r>
          <a:r>
            <a:rPr lang="ru-RU" b="0" i="0" dirty="0" smtClean="0"/>
            <a:t> </a:t>
          </a:r>
          <a:r>
            <a:rPr lang="ru-RU" b="0" i="0" dirty="0" err="1" smtClean="0"/>
            <a:t>бітників</a:t>
          </a:r>
          <a:r>
            <a:rPr lang="ru-RU" b="0" i="0" dirty="0" smtClean="0"/>
            <a:t> 50-60-х </a:t>
          </a:r>
          <a:r>
            <a:rPr lang="ru-RU" b="0" i="0" dirty="0" err="1" smtClean="0"/>
            <a:t>років</a:t>
          </a:r>
          <a:endParaRPr lang="uk-UA" dirty="0"/>
        </a:p>
      </dgm:t>
    </dgm:pt>
    <dgm:pt modelId="{4A71BB32-B52A-42EE-B3B7-5C48CABCBA3E}" type="parTrans" cxnId="{7FFF1E00-59EC-4C51-B0CB-5D6266999D73}">
      <dgm:prSet/>
      <dgm:spPr/>
      <dgm:t>
        <a:bodyPr/>
        <a:lstStyle/>
        <a:p>
          <a:endParaRPr lang="uk-UA"/>
        </a:p>
      </dgm:t>
    </dgm:pt>
    <dgm:pt modelId="{BA9BDC62-DAFF-4657-9C93-4EAD1774E79E}" type="sibTrans" cxnId="{7FFF1E00-59EC-4C51-B0CB-5D6266999D73}">
      <dgm:prSet/>
      <dgm:spPr/>
      <dgm:t>
        <a:bodyPr/>
        <a:lstStyle/>
        <a:p>
          <a:endParaRPr lang="uk-UA"/>
        </a:p>
      </dgm:t>
    </dgm:pt>
    <dgm:pt modelId="{A35EDD05-7247-48FF-94D3-A99645ADBBCE}">
      <dgm:prSet/>
      <dgm:spPr/>
      <dgm:t>
        <a:bodyPr/>
        <a:lstStyle/>
        <a:p>
          <a:r>
            <a:rPr lang="ru-RU" b="0" i="0" dirty="0" smtClean="0"/>
            <a:t>В. </a:t>
          </a:r>
          <a:r>
            <a:rPr lang="ru-RU" b="0" i="0" dirty="0" err="1" smtClean="0"/>
            <a:t>Шекспір</a:t>
          </a:r>
          <a:r>
            <a:rPr lang="ru-RU" b="0" i="0" dirty="0" smtClean="0"/>
            <a:t> «Гамлет» (2008)</a:t>
          </a:r>
          <a:endParaRPr lang="ru-RU" b="0" i="0" dirty="0"/>
        </a:p>
      </dgm:t>
    </dgm:pt>
    <dgm:pt modelId="{23A3AB7A-8A06-4EF7-89B7-3F006B1D3666}" type="parTrans" cxnId="{D0F631EE-18F2-4809-9AF8-9B79E3C702C8}">
      <dgm:prSet/>
      <dgm:spPr/>
      <dgm:t>
        <a:bodyPr/>
        <a:lstStyle/>
        <a:p>
          <a:endParaRPr lang="uk-UA"/>
        </a:p>
      </dgm:t>
    </dgm:pt>
    <dgm:pt modelId="{DD3E55D4-EB47-40F3-8149-F6EB2D570CBC}" type="sibTrans" cxnId="{D0F631EE-18F2-4809-9AF8-9B79E3C702C8}">
      <dgm:prSet/>
      <dgm:spPr/>
      <dgm:t>
        <a:bodyPr/>
        <a:lstStyle/>
        <a:p>
          <a:endParaRPr lang="uk-UA"/>
        </a:p>
      </dgm:t>
    </dgm:pt>
    <dgm:pt modelId="{24010BD6-B613-4C4C-97AE-1239AEA86BA2}">
      <dgm:prSet/>
      <dgm:spPr/>
      <dgm:t>
        <a:bodyPr/>
        <a:lstStyle/>
        <a:p>
          <a:r>
            <a:rPr lang="ru-RU" b="0" i="0" dirty="0" err="1" smtClean="0"/>
            <a:t>переклади</a:t>
          </a:r>
          <a:r>
            <a:rPr lang="ru-RU" b="0" i="0" dirty="0" smtClean="0"/>
            <a:t> </a:t>
          </a:r>
          <a:r>
            <a:rPr lang="ru-RU" b="0" i="0" dirty="0" err="1" smtClean="0"/>
            <a:t>з</a:t>
          </a:r>
          <a:r>
            <a:rPr lang="ru-RU" b="0" i="0" dirty="0" smtClean="0"/>
            <a:t> </a:t>
          </a:r>
          <a:r>
            <a:rPr lang="ru-RU" b="0" i="0" dirty="0" err="1" smtClean="0"/>
            <a:t>польської</a:t>
          </a:r>
          <a:r>
            <a:rPr lang="ru-RU" b="0" i="0" dirty="0" smtClean="0"/>
            <a:t>: Т. </a:t>
          </a:r>
          <a:r>
            <a:rPr lang="ru-RU" b="0" i="0" dirty="0" err="1" smtClean="0"/>
            <a:t>Конвіцькій</a:t>
          </a:r>
          <a:r>
            <a:rPr lang="ru-RU" b="0" i="0" dirty="0" smtClean="0"/>
            <a:t> та </a:t>
          </a:r>
          <a:r>
            <a:rPr lang="ru-RU" b="0" i="0" dirty="0" err="1" smtClean="0"/>
            <a:t>інші</a:t>
          </a:r>
          <a:endParaRPr lang="ru-RU" b="0" i="0" dirty="0"/>
        </a:p>
      </dgm:t>
    </dgm:pt>
    <dgm:pt modelId="{700D949F-75A3-42DC-B842-F2B97D874AEA}" type="parTrans" cxnId="{7D87665B-C720-40A1-8E52-BE06B09F2D41}">
      <dgm:prSet/>
      <dgm:spPr/>
      <dgm:t>
        <a:bodyPr/>
        <a:lstStyle/>
        <a:p>
          <a:endParaRPr lang="uk-UA"/>
        </a:p>
      </dgm:t>
    </dgm:pt>
    <dgm:pt modelId="{C4BFC3DD-65DC-444D-A938-84AB17C5228F}" type="sibTrans" cxnId="{7D87665B-C720-40A1-8E52-BE06B09F2D41}">
      <dgm:prSet/>
      <dgm:spPr/>
      <dgm:t>
        <a:bodyPr/>
        <a:lstStyle/>
        <a:p>
          <a:endParaRPr lang="uk-UA"/>
        </a:p>
      </dgm:t>
    </dgm:pt>
    <dgm:pt modelId="{328A5FA7-E3B9-4D8E-AFC1-4944EDBACB9D}">
      <dgm:prSet/>
      <dgm:spPr/>
      <dgm:t>
        <a:bodyPr/>
        <a:lstStyle/>
        <a:p>
          <a:r>
            <a:rPr lang="ru-RU" b="0" i="0" dirty="0" err="1" smtClean="0"/>
            <a:t>переклади</a:t>
          </a:r>
          <a:r>
            <a:rPr lang="ru-RU" b="0" i="0" dirty="0" smtClean="0"/>
            <a:t> </a:t>
          </a:r>
          <a:r>
            <a:rPr lang="ru-RU" b="0" i="0" dirty="0" err="1" smtClean="0"/>
            <a:t>з</a:t>
          </a:r>
          <a:r>
            <a:rPr lang="ru-RU" b="0" i="0" dirty="0" smtClean="0"/>
            <a:t> </a:t>
          </a:r>
          <a:r>
            <a:rPr lang="ru-RU" b="0" i="0" dirty="0" err="1" smtClean="0"/>
            <a:t>німецької</a:t>
          </a:r>
          <a:r>
            <a:rPr lang="ru-RU" b="0" i="0" dirty="0" smtClean="0"/>
            <a:t>: Р.-М. </a:t>
          </a:r>
          <a:r>
            <a:rPr lang="ru-RU" b="0" i="0" dirty="0" err="1" smtClean="0"/>
            <a:t>Рільке</a:t>
          </a:r>
          <a:r>
            <a:rPr lang="ru-RU" b="0" i="0" dirty="0" smtClean="0"/>
            <a:t>, Ф. фон </a:t>
          </a:r>
          <a:r>
            <a:rPr lang="ru-RU" b="0" i="0" dirty="0" err="1" smtClean="0"/>
            <a:t>Герцмановскі-Орландо</a:t>
          </a:r>
          <a:r>
            <a:rPr lang="ru-RU" b="0" i="0" dirty="0" smtClean="0"/>
            <a:t> та </a:t>
          </a:r>
          <a:r>
            <a:rPr lang="ru-RU" b="0" i="0" dirty="0" err="1" smtClean="0"/>
            <a:t>сучасна</a:t>
          </a:r>
          <a:r>
            <a:rPr lang="ru-RU" b="0" i="0" dirty="0" smtClean="0"/>
            <a:t> </a:t>
          </a:r>
          <a:r>
            <a:rPr lang="ru-RU" b="0" i="0" dirty="0" err="1" smtClean="0"/>
            <a:t>німецькомовна</a:t>
          </a:r>
          <a:r>
            <a:rPr lang="ru-RU" b="0" i="0" dirty="0" smtClean="0"/>
            <a:t> </a:t>
          </a:r>
          <a:r>
            <a:rPr lang="ru-RU" b="0" i="0" dirty="0" err="1" smtClean="0"/>
            <a:t>поезія</a:t>
          </a:r>
          <a:endParaRPr lang="ru-RU" b="0" i="0" dirty="0"/>
        </a:p>
      </dgm:t>
    </dgm:pt>
    <dgm:pt modelId="{7AA0D2B8-F2A0-4665-AD27-FE4C04C269E9}" type="parTrans" cxnId="{D16304CA-BCB7-4EBD-B9C4-1C83E777B4A1}">
      <dgm:prSet/>
      <dgm:spPr/>
      <dgm:t>
        <a:bodyPr/>
        <a:lstStyle/>
        <a:p>
          <a:endParaRPr lang="uk-UA"/>
        </a:p>
      </dgm:t>
    </dgm:pt>
    <dgm:pt modelId="{C7AB540F-20B7-429B-BCF5-8CC73F172E72}" type="sibTrans" cxnId="{D16304CA-BCB7-4EBD-B9C4-1C83E777B4A1}">
      <dgm:prSet/>
      <dgm:spPr/>
      <dgm:t>
        <a:bodyPr/>
        <a:lstStyle/>
        <a:p>
          <a:endParaRPr lang="uk-UA"/>
        </a:p>
      </dgm:t>
    </dgm:pt>
    <dgm:pt modelId="{65EEF56D-B248-4204-9C38-ACA7EBC7E808}">
      <dgm:prSet/>
      <dgm:spPr/>
      <dgm:t>
        <a:bodyPr/>
        <a:lstStyle/>
        <a:p>
          <a:r>
            <a:rPr lang="ru-RU" b="0" i="0" dirty="0" smtClean="0"/>
            <a:t>«</a:t>
          </a:r>
          <a:r>
            <a:rPr lang="ru-RU" b="0" i="0" dirty="0" err="1" smtClean="0"/>
            <a:t>Цинамонові</a:t>
          </a:r>
          <a:r>
            <a:rPr lang="ru-RU" b="0" i="0" dirty="0" smtClean="0"/>
            <a:t> </a:t>
          </a:r>
          <a:r>
            <a:rPr lang="ru-RU" b="0" i="0" dirty="0" err="1" smtClean="0"/>
            <a:t>крамниці</a:t>
          </a:r>
          <a:r>
            <a:rPr lang="ru-RU" b="0" i="0" dirty="0" smtClean="0"/>
            <a:t>» Бруно Шульц (2012)</a:t>
          </a:r>
          <a:endParaRPr lang="ru-RU" b="0" i="0" dirty="0"/>
        </a:p>
      </dgm:t>
    </dgm:pt>
    <dgm:pt modelId="{1DC52200-0E78-4085-B2E9-F56560A57C10}" type="parTrans" cxnId="{86778883-294C-422A-984C-CF1B166A2BBF}">
      <dgm:prSet/>
      <dgm:spPr/>
      <dgm:t>
        <a:bodyPr/>
        <a:lstStyle/>
        <a:p>
          <a:endParaRPr lang="uk-UA"/>
        </a:p>
      </dgm:t>
    </dgm:pt>
    <dgm:pt modelId="{5E89A42F-ECB0-4FB6-8F5A-D501E36B7B32}" type="sibTrans" cxnId="{86778883-294C-422A-984C-CF1B166A2BBF}">
      <dgm:prSet/>
      <dgm:spPr/>
      <dgm:t>
        <a:bodyPr/>
        <a:lstStyle/>
        <a:p>
          <a:endParaRPr lang="uk-UA"/>
        </a:p>
      </dgm:t>
    </dgm:pt>
    <dgm:pt modelId="{61CF45A2-C2E3-44E1-A947-4280C2CEA4DE}">
      <dgm:prSet/>
      <dgm:spPr/>
      <dgm:t>
        <a:bodyPr/>
        <a:lstStyle/>
        <a:p>
          <a:r>
            <a:rPr lang="ru-RU" b="0" i="0" dirty="0" err="1" smtClean="0"/>
            <a:t>переклади</a:t>
          </a:r>
          <a:r>
            <a:rPr lang="ru-RU" b="0" i="0" dirty="0" smtClean="0"/>
            <a:t> </a:t>
          </a:r>
          <a:r>
            <a:rPr lang="ru-RU" b="0" i="0" dirty="0" err="1" smtClean="0"/>
            <a:t>з</a:t>
          </a:r>
          <a:r>
            <a:rPr lang="ru-RU" b="0" i="0" dirty="0" smtClean="0"/>
            <a:t> </a:t>
          </a:r>
          <a:r>
            <a:rPr lang="ru-RU" b="0" i="0" dirty="0" err="1" smtClean="0"/>
            <a:t>російської</a:t>
          </a:r>
          <a:r>
            <a:rPr lang="ru-RU" b="0" i="0" dirty="0" smtClean="0"/>
            <a:t>: Б. Пастернак, О. Мандельштам</a:t>
          </a:r>
          <a:endParaRPr lang="ru-RU" b="0" i="0" dirty="0"/>
        </a:p>
      </dgm:t>
    </dgm:pt>
    <dgm:pt modelId="{5B6B6336-CF79-4BF7-ADFF-E83FDCB8D96F}" type="parTrans" cxnId="{A4C5625A-610E-4715-8CC7-630B4D406801}">
      <dgm:prSet/>
      <dgm:spPr/>
      <dgm:t>
        <a:bodyPr/>
        <a:lstStyle/>
        <a:p>
          <a:endParaRPr lang="uk-UA"/>
        </a:p>
      </dgm:t>
    </dgm:pt>
    <dgm:pt modelId="{FCFE31D7-EC48-4577-98BB-2302D564D9C1}" type="sibTrans" cxnId="{A4C5625A-610E-4715-8CC7-630B4D406801}">
      <dgm:prSet/>
      <dgm:spPr/>
      <dgm:t>
        <a:bodyPr/>
        <a:lstStyle/>
        <a:p>
          <a:endParaRPr lang="uk-UA"/>
        </a:p>
      </dgm:t>
    </dgm:pt>
    <dgm:pt modelId="{3E038B11-CB39-460F-9EF2-E06CE7DBF75E}">
      <dgm:prSet/>
      <dgm:spPr/>
      <dgm:t>
        <a:bodyPr/>
        <a:lstStyle/>
        <a:p>
          <a:r>
            <a:rPr lang="ru-RU" b="0" i="0" dirty="0" smtClean="0"/>
            <a:t>Роберт </a:t>
          </a:r>
          <a:r>
            <a:rPr lang="ru-RU" b="0" i="0" dirty="0" err="1" smtClean="0"/>
            <a:t>Вальзер</a:t>
          </a:r>
          <a:r>
            <a:rPr lang="ru-RU" b="0" i="0" dirty="0" smtClean="0"/>
            <a:t> «</a:t>
          </a:r>
          <a:r>
            <a:rPr lang="ru-RU" b="0" i="0" dirty="0" err="1" smtClean="0"/>
            <a:t>Прогулянка</a:t>
          </a:r>
          <a:r>
            <a:rPr lang="ru-RU" b="0" i="0" dirty="0" smtClean="0"/>
            <a:t>»</a:t>
          </a:r>
          <a:endParaRPr lang="en-US" b="0" i="0" dirty="0"/>
        </a:p>
      </dgm:t>
    </dgm:pt>
    <dgm:pt modelId="{967F2820-478A-41AD-A856-72FEA4914026}" type="parTrans" cxnId="{990AF9A0-C69D-4CAC-A612-125423B783C9}">
      <dgm:prSet/>
      <dgm:spPr/>
      <dgm:t>
        <a:bodyPr/>
        <a:lstStyle/>
        <a:p>
          <a:endParaRPr lang="uk-UA"/>
        </a:p>
      </dgm:t>
    </dgm:pt>
    <dgm:pt modelId="{9B244565-9851-4251-9FBA-8AD02D8FCCE9}" type="sibTrans" cxnId="{990AF9A0-C69D-4CAC-A612-125423B783C9}">
      <dgm:prSet/>
      <dgm:spPr/>
      <dgm:t>
        <a:bodyPr/>
        <a:lstStyle/>
        <a:p>
          <a:endParaRPr lang="uk-UA"/>
        </a:p>
      </dgm:t>
    </dgm:pt>
    <dgm:pt modelId="{EA7BF6C9-9316-4C7E-9E6E-8D51F43F552D}" type="pres">
      <dgm:prSet presAssocID="{19FB7387-465D-48C9-BD3E-C1530B9B6C5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12F6B08-2B5F-4445-BE5A-EE04967B9836}" type="pres">
      <dgm:prSet presAssocID="{11E28046-263A-4E4E-8975-8FFF53562704}" presName="composite" presStyleCnt="0"/>
      <dgm:spPr/>
    </dgm:pt>
    <dgm:pt modelId="{213EEBD0-2BD9-4925-8300-AA69D7CDC7D9}" type="pres">
      <dgm:prSet presAssocID="{11E28046-263A-4E4E-8975-8FFF5356270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00E6C7-3432-4219-BB7B-0F500A7F3DA4}" type="pres">
      <dgm:prSet presAssocID="{11E28046-263A-4E4E-8975-8FFF5356270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9678936-13EF-4010-A3A3-8BFDE2707F19}" type="pres">
      <dgm:prSet presAssocID="{503B4F57-16A5-4762-88FE-6C29FB42A795}" presName="space" presStyleCnt="0"/>
      <dgm:spPr/>
    </dgm:pt>
    <dgm:pt modelId="{379D81DF-2846-488D-84BB-14D62D749E38}" type="pres">
      <dgm:prSet presAssocID="{B10D4B57-8365-469E-AD72-9D638D61A3B8}" presName="composite" presStyleCnt="0"/>
      <dgm:spPr/>
    </dgm:pt>
    <dgm:pt modelId="{D654220E-9651-4294-B6FD-96B10157B610}" type="pres">
      <dgm:prSet presAssocID="{B10D4B57-8365-469E-AD72-9D638D61A3B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EB058E1-2B69-49A6-8BB0-14696E454563}" type="pres">
      <dgm:prSet presAssocID="{B10D4B57-8365-469E-AD72-9D638D61A3B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7CEEE44-F2E8-491B-847A-796D2E365547}" type="presOf" srcId="{328A5FA7-E3B9-4D8E-AFC1-4944EDBACB9D}" destId="{AEB058E1-2B69-49A6-8BB0-14696E454563}" srcOrd="0" destOrd="3" presId="urn:microsoft.com/office/officeart/2005/8/layout/hList1"/>
    <dgm:cxn modelId="{FC1C8A22-0DD8-4181-9D85-70C439BA327D}" type="presOf" srcId="{A35EDD05-7247-48FF-94D3-A99645ADBBCE}" destId="{AEB058E1-2B69-49A6-8BB0-14696E454563}" srcOrd="0" destOrd="1" presId="urn:microsoft.com/office/officeart/2005/8/layout/hList1"/>
    <dgm:cxn modelId="{83636057-F733-4A10-B1BA-D2E0DC97BEC6}" srcId="{19FB7387-465D-48C9-BD3E-C1530B9B6C5E}" destId="{B10D4B57-8365-469E-AD72-9D638D61A3B8}" srcOrd="1" destOrd="0" parTransId="{39111ECC-37B4-4F1D-BDCA-AFE2AB8D14E8}" sibTransId="{41DF106E-5992-4C6D-BC07-FFF824A71C7F}"/>
    <dgm:cxn modelId="{7D87665B-C720-40A1-8E52-BE06B09F2D41}" srcId="{B10D4B57-8365-469E-AD72-9D638D61A3B8}" destId="{24010BD6-B613-4C4C-97AE-1239AEA86BA2}" srcOrd="2" destOrd="0" parTransId="{700D949F-75A3-42DC-B842-F2B97D874AEA}" sibTransId="{C4BFC3DD-65DC-444D-A938-84AB17C5228F}"/>
    <dgm:cxn modelId="{A1ACC520-1372-45F1-8689-F016528B4C68}" type="presOf" srcId="{C9833D5F-BE68-4A76-AEEA-03C6F6AB6A1B}" destId="{1E00E6C7-3432-4219-BB7B-0F500A7F3DA4}" srcOrd="0" destOrd="2" presId="urn:microsoft.com/office/officeart/2005/8/layout/hList1"/>
    <dgm:cxn modelId="{B7A1A618-1A16-4DDF-A88B-B04FEC835342}" type="presOf" srcId="{7C9DFB4C-EFAC-4EB6-B1DE-21457D2DA709}" destId="{1E00E6C7-3432-4219-BB7B-0F500A7F3DA4}" srcOrd="0" destOrd="3" presId="urn:microsoft.com/office/officeart/2005/8/layout/hList1"/>
    <dgm:cxn modelId="{C79722A3-E5CB-4D1F-A8E6-5F1FB7F67521}" type="presOf" srcId="{19FB7387-465D-48C9-BD3E-C1530B9B6C5E}" destId="{EA7BF6C9-9316-4C7E-9E6E-8D51F43F552D}" srcOrd="0" destOrd="0" presId="urn:microsoft.com/office/officeart/2005/8/layout/hList1"/>
    <dgm:cxn modelId="{D6786ADC-5C32-40D5-8069-437D48F83439}" type="presOf" srcId="{3F95B9E5-9F81-4E4B-B885-869EC535A2D5}" destId="{AEB058E1-2B69-49A6-8BB0-14696E454563}" srcOrd="0" destOrd="0" presId="urn:microsoft.com/office/officeart/2005/8/layout/hList1"/>
    <dgm:cxn modelId="{243831F4-ED16-41C1-AF93-275FCEE65363}" srcId="{11E28046-263A-4E4E-8975-8FFF53562704}" destId="{3B4021B9-ADED-48E3-BDF7-22530C26C40C}" srcOrd="1" destOrd="0" parTransId="{375BA9BF-1DB7-4FFC-9509-9E622553D985}" sibTransId="{6CD179AF-98D1-44D3-9145-705405247A46}"/>
    <dgm:cxn modelId="{5EA0A776-3EC8-4D0B-A9A9-A3C87A62D8D0}" type="presOf" srcId="{65EEF56D-B248-4204-9C38-ACA7EBC7E808}" destId="{AEB058E1-2B69-49A6-8BB0-14696E454563}" srcOrd="0" destOrd="4" presId="urn:microsoft.com/office/officeart/2005/8/layout/hList1"/>
    <dgm:cxn modelId="{D5D82F2E-55E7-4272-85F3-7FC3639A733F}" type="presOf" srcId="{3E038B11-CB39-460F-9EF2-E06CE7DBF75E}" destId="{AEB058E1-2B69-49A6-8BB0-14696E454563}" srcOrd="0" destOrd="6" presId="urn:microsoft.com/office/officeart/2005/8/layout/hList1"/>
    <dgm:cxn modelId="{A4C5625A-610E-4715-8CC7-630B4D406801}" srcId="{B10D4B57-8365-469E-AD72-9D638D61A3B8}" destId="{61CF45A2-C2E3-44E1-A947-4280C2CEA4DE}" srcOrd="5" destOrd="0" parTransId="{5B6B6336-CF79-4BF7-ADFF-E83FDCB8D96F}" sibTransId="{FCFE31D7-EC48-4577-98BB-2302D564D9C1}"/>
    <dgm:cxn modelId="{948380D5-AB62-4720-A9A0-0A941FAA8D50}" srcId="{11E28046-263A-4E4E-8975-8FFF53562704}" destId="{0AED7A29-60B7-48E4-B47D-31A6C30F3B7F}" srcOrd="0" destOrd="0" parTransId="{9ADCEDB4-714E-4F34-BC5A-378C84F0DDAA}" sibTransId="{D313FA0C-5BD1-48EA-B2E2-0EEC26A493AC}"/>
    <dgm:cxn modelId="{116117C8-40B8-4446-81D4-E71977FB81D9}" type="presOf" srcId="{3B4021B9-ADED-48E3-BDF7-22530C26C40C}" destId="{1E00E6C7-3432-4219-BB7B-0F500A7F3DA4}" srcOrd="0" destOrd="1" presId="urn:microsoft.com/office/officeart/2005/8/layout/hList1"/>
    <dgm:cxn modelId="{990AF9A0-C69D-4CAC-A612-125423B783C9}" srcId="{B10D4B57-8365-469E-AD72-9D638D61A3B8}" destId="{3E038B11-CB39-460F-9EF2-E06CE7DBF75E}" srcOrd="6" destOrd="0" parTransId="{967F2820-478A-41AD-A856-72FEA4914026}" sibTransId="{9B244565-9851-4251-9FBA-8AD02D8FCCE9}"/>
    <dgm:cxn modelId="{3AF308B9-DD39-4180-93AC-8B6D483451D6}" type="presOf" srcId="{61CF45A2-C2E3-44E1-A947-4280C2CEA4DE}" destId="{AEB058E1-2B69-49A6-8BB0-14696E454563}" srcOrd="0" destOrd="5" presId="urn:microsoft.com/office/officeart/2005/8/layout/hList1"/>
    <dgm:cxn modelId="{7FFF1E00-59EC-4C51-B0CB-5D6266999D73}" srcId="{B10D4B57-8365-469E-AD72-9D638D61A3B8}" destId="{3F95B9E5-9F81-4E4B-B885-869EC535A2D5}" srcOrd="0" destOrd="0" parTransId="{4A71BB32-B52A-42EE-B3B7-5C48CABCBA3E}" sibTransId="{BA9BDC62-DAFF-4657-9C93-4EAD1774E79E}"/>
    <dgm:cxn modelId="{D84E56B3-EC58-42EE-AA16-5027C51A67A2}" srcId="{19FB7387-465D-48C9-BD3E-C1530B9B6C5E}" destId="{11E28046-263A-4E4E-8975-8FFF53562704}" srcOrd="0" destOrd="0" parTransId="{2A6626D6-217F-4C0B-BEEB-52D41AE145FC}" sibTransId="{503B4F57-16A5-4762-88FE-6C29FB42A795}"/>
    <dgm:cxn modelId="{86778883-294C-422A-984C-CF1B166A2BBF}" srcId="{B10D4B57-8365-469E-AD72-9D638D61A3B8}" destId="{65EEF56D-B248-4204-9C38-ACA7EBC7E808}" srcOrd="4" destOrd="0" parTransId="{1DC52200-0E78-4085-B2E9-F56560A57C10}" sibTransId="{5E89A42F-ECB0-4FB6-8F5A-D501E36B7B32}"/>
    <dgm:cxn modelId="{CC929D4E-CC51-4C94-A984-15E4204B0AB9}" type="presOf" srcId="{0AED7A29-60B7-48E4-B47D-31A6C30F3B7F}" destId="{1E00E6C7-3432-4219-BB7B-0F500A7F3DA4}" srcOrd="0" destOrd="0" presId="urn:microsoft.com/office/officeart/2005/8/layout/hList1"/>
    <dgm:cxn modelId="{D0F631EE-18F2-4809-9AF8-9B79E3C702C8}" srcId="{B10D4B57-8365-469E-AD72-9D638D61A3B8}" destId="{A35EDD05-7247-48FF-94D3-A99645ADBBCE}" srcOrd="1" destOrd="0" parTransId="{23A3AB7A-8A06-4EF7-89B7-3F006B1D3666}" sibTransId="{DD3E55D4-EB47-40F3-8149-F6EB2D570CBC}"/>
    <dgm:cxn modelId="{4D392D76-CF94-4526-83F8-939015411FD2}" srcId="{11E28046-263A-4E4E-8975-8FFF53562704}" destId="{C9833D5F-BE68-4A76-AEEA-03C6F6AB6A1B}" srcOrd="2" destOrd="0" parTransId="{205C4FC6-5444-47C0-A0F0-2C807F9CA526}" sibTransId="{5245D0BA-FA22-4FC3-9BE8-F60E5582BAE8}"/>
    <dgm:cxn modelId="{13F34F17-47B8-43CB-BC23-0E29AD7B40A8}" type="presOf" srcId="{11E28046-263A-4E4E-8975-8FFF53562704}" destId="{213EEBD0-2BD9-4925-8300-AA69D7CDC7D9}" srcOrd="0" destOrd="0" presId="urn:microsoft.com/office/officeart/2005/8/layout/hList1"/>
    <dgm:cxn modelId="{D16304CA-BCB7-4EBD-B9C4-1C83E777B4A1}" srcId="{B10D4B57-8365-469E-AD72-9D638D61A3B8}" destId="{328A5FA7-E3B9-4D8E-AFC1-4944EDBACB9D}" srcOrd="3" destOrd="0" parTransId="{7AA0D2B8-F2A0-4665-AD27-FE4C04C269E9}" sibTransId="{C7AB540F-20B7-429B-BCF5-8CC73F172E72}"/>
    <dgm:cxn modelId="{0B2A4C45-096A-4782-88A5-0074EAFA230E}" type="presOf" srcId="{B10D4B57-8365-469E-AD72-9D638D61A3B8}" destId="{D654220E-9651-4294-B6FD-96B10157B610}" srcOrd="0" destOrd="0" presId="urn:microsoft.com/office/officeart/2005/8/layout/hList1"/>
    <dgm:cxn modelId="{C79C34A9-987A-42C8-A19A-F2A80060B0C4}" srcId="{11E28046-263A-4E4E-8975-8FFF53562704}" destId="{7C9DFB4C-EFAC-4EB6-B1DE-21457D2DA709}" srcOrd="3" destOrd="0" parTransId="{983F30AE-B606-48B4-806A-96958E13FFE7}" sibTransId="{63E027AA-058D-47C7-877F-B6EC1743D6BE}"/>
    <dgm:cxn modelId="{1B04AB7A-99FA-4D53-BDC3-80C2AC83E73B}" type="presOf" srcId="{24010BD6-B613-4C4C-97AE-1239AEA86BA2}" destId="{AEB058E1-2B69-49A6-8BB0-14696E454563}" srcOrd="0" destOrd="2" presId="urn:microsoft.com/office/officeart/2005/8/layout/hList1"/>
    <dgm:cxn modelId="{6F1DB7A5-543E-470C-BFD7-D272C8A05254}" type="presParOf" srcId="{EA7BF6C9-9316-4C7E-9E6E-8D51F43F552D}" destId="{312F6B08-2B5F-4445-BE5A-EE04967B9836}" srcOrd="0" destOrd="0" presId="urn:microsoft.com/office/officeart/2005/8/layout/hList1"/>
    <dgm:cxn modelId="{AE505B83-4278-4D3D-9F7F-4B168F73080B}" type="presParOf" srcId="{312F6B08-2B5F-4445-BE5A-EE04967B9836}" destId="{213EEBD0-2BD9-4925-8300-AA69D7CDC7D9}" srcOrd="0" destOrd="0" presId="urn:microsoft.com/office/officeart/2005/8/layout/hList1"/>
    <dgm:cxn modelId="{B223BF5D-E273-44CB-8C4B-FBA6257CC2D6}" type="presParOf" srcId="{312F6B08-2B5F-4445-BE5A-EE04967B9836}" destId="{1E00E6C7-3432-4219-BB7B-0F500A7F3DA4}" srcOrd="1" destOrd="0" presId="urn:microsoft.com/office/officeart/2005/8/layout/hList1"/>
    <dgm:cxn modelId="{0AEC4F08-445A-4FC2-8022-6C8C3B14F427}" type="presParOf" srcId="{EA7BF6C9-9316-4C7E-9E6E-8D51F43F552D}" destId="{79678936-13EF-4010-A3A3-8BFDE2707F19}" srcOrd="1" destOrd="0" presId="urn:microsoft.com/office/officeart/2005/8/layout/hList1"/>
    <dgm:cxn modelId="{09403FA7-B04F-4459-B2E9-5554D26F14D2}" type="presParOf" srcId="{EA7BF6C9-9316-4C7E-9E6E-8D51F43F552D}" destId="{379D81DF-2846-488D-84BB-14D62D749E38}" srcOrd="2" destOrd="0" presId="urn:microsoft.com/office/officeart/2005/8/layout/hList1"/>
    <dgm:cxn modelId="{5B5C912E-BCF6-4C6A-8F81-EA9F6AD7EDFE}" type="presParOf" srcId="{379D81DF-2846-488D-84BB-14D62D749E38}" destId="{D654220E-9651-4294-B6FD-96B10157B610}" srcOrd="0" destOrd="0" presId="urn:microsoft.com/office/officeart/2005/8/layout/hList1"/>
    <dgm:cxn modelId="{50CDDED3-8BED-488F-8AE8-8406927598D0}" type="presParOf" srcId="{379D81DF-2846-488D-84BB-14D62D749E38}" destId="{AEB058E1-2B69-49A6-8BB0-14696E4545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1e7ea2-759.jpg"/>
          <p:cNvPicPr>
            <a:picLocks noChangeAspect="1"/>
          </p:cNvPicPr>
          <p:nvPr/>
        </p:nvPicPr>
        <p:blipFill>
          <a:blip r:embed="rId2" cstate="print"/>
          <a:srcRect l="3507" r="156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2276872"/>
            <a:ext cx="6012160" cy="177281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Юрій</a:t>
            </a:r>
            <a:r>
              <a:rPr lang="ru-RU" sz="5400" b="1" cap="all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А</a:t>
            </a:r>
            <a:r>
              <a:rPr lang="uk-UA" sz="5400" b="1" cap="all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ндрухович</a:t>
            </a:r>
            <a:endParaRPr lang="uk-UA" sz="5400" b="1" cap="all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5105400"/>
            <a:ext cx="2771800" cy="1752600"/>
          </a:xfrm>
        </p:spPr>
        <p:txBody>
          <a:bodyPr>
            <a:normAutofit/>
          </a:bodyPr>
          <a:lstStyle/>
          <a:p>
            <a:pPr algn="ctr"/>
            <a:endParaRPr lang="uk-UA" sz="20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60648"/>
          <a:ext cx="822960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755576" y="3429000"/>
          <a:ext cx="756084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0" name="Picture 14" descr="http://publicdomainpictures.net/pictures/110000/nahled/navy-blue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39903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algn="ctr"/>
            <a:r>
              <a:rPr lang="uk-UA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</a:t>
            </a:r>
            <a:r>
              <a:rPr lang="uk-UA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Дякуем</a:t>
            </a:r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за </a:t>
            </a:r>
            <a:r>
              <a:rPr lang="uk-UA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увагу</a:t>
            </a:r>
            <a:r>
              <a:rPr lang="uk-UA" sz="6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sym typeface="Wingdings 2"/>
              </a:rPr>
              <a:t></a:t>
            </a:r>
            <a:endParaRPr lang="uk-UA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4818" name="Picture 2" descr="http://img.varosh.com.ua/images/cropimage/mainTop-364-676-24-700-32-396/MjUuMDMuMjAxNS0yMDo1MjM1OTg=97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34308"/>
            <a:ext cx="9144000" cy="4923692"/>
          </a:xfrm>
          <a:prstGeom prst="rect">
            <a:avLst/>
          </a:prstGeom>
          <a:noFill/>
        </p:spPr>
      </p:pic>
      <p:sp>
        <p:nvSpPr>
          <p:cNvPr id="34820" name="AutoShape 4" descr="https://cdn.scratch.mit.edu/static/site/users/avatars/395/449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22" name="AutoShape 6" descr="https://cdn.scratch.mit.edu/static/site/users/avatars/395/449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Життєпис</a:t>
            </a: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5076056" cy="5184576"/>
          </a:xfrm>
        </p:spPr>
        <p:txBody>
          <a:bodyPr>
            <a:noAutofit/>
          </a:bodyPr>
          <a:lstStyle/>
          <a:p>
            <a:pPr algn="ctr"/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Юрій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Ігорович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Андрухович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народився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13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березня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1960 року у 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Станіславі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Навчався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спеціалізованій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школі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№ 5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поглибленним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вивченням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німецької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мови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Закінчив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редакторське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відділення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Українського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поліграфічного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Інституту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у 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Львові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(1982) та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Вищі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літературні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курси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при 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Літературному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інституті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ім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М.Горького в 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Москві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(1991). </a:t>
            </a:r>
            <a:endParaRPr lang="uk-UA" sz="23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338" name="Picture 2" descr="http://i.io.ua/img_su/small/0000/95/00009512_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052736"/>
            <a:ext cx="3672408" cy="543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620688"/>
            <a:ext cx="4824536" cy="5904656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Працював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газетярем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служив у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війську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деякий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час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очолював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відділ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поезії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Івано-Франківського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часопису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«Перевал» (1991–1995).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Співредактор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часопису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текстів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візій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Четвер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 (1991–1996).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Віце-президент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АУП (1997–1999). У 1994 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році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захистив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кандидатську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дисертацію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по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творчості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забороненого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радянські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роки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класика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української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поезії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першої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половини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XX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століття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Богдана-Ігоря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Антонича.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Докторську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пише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по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творчості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американських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3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поетів-бітників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sz="23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7650" name="Picture 2" descr="http://lileya-nv.if.ua/images/mag/img_2N9IFPHKN2YNV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888432" cy="5657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748464" cy="3501008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лідером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відомої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поетичної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групи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Бу-Ба-Бу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Бурлеск-Балаган-Буфонада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»), яка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об'єднала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авторів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Києва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Олександр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Ірванець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), Львова (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Віктор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Неборак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Івано-Франківська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Юрій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Андрухович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). В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ієрархії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Бу-Ба-Бу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займає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посаду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Патріарха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звідки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походить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прізвисько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Патріарх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української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поезії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». Один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засновників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постмодерністської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течії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українській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літературі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яку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умовно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називають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станіславським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феноменом». </a:t>
            </a:r>
            <a:endParaRPr lang="uk-UA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8674" name="Picture 2" descr="http://www.azh.com.ua/files/content/literatura/pictures3/bf08_21.jpg"/>
          <p:cNvPicPr>
            <a:picLocks noChangeAspect="1" noChangeArrowheads="1"/>
          </p:cNvPicPr>
          <p:nvPr/>
        </p:nvPicPr>
        <p:blipFill>
          <a:blip r:embed="rId2" cstate="print"/>
          <a:srcRect t="13158" b="2632"/>
          <a:stretch>
            <a:fillRect/>
          </a:stretch>
        </p:blipFill>
        <p:spPr bwMode="auto">
          <a:xfrm>
            <a:off x="107504" y="3645024"/>
            <a:ext cx="2304256" cy="2910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ababahalamaha.com.ua/images/thumb/3/34/Viktor_Neborak.jpg/250px-Viktor_Nebor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645024"/>
            <a:ext cx="2267744" cy="2911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sumno.com/media/images/galleries/2012/10/05/neborak-irvanets-i-sche-otoj-tretij/dsc6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645024"/>
            <a:ext cx="4320480" cy="294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88640"/>
            <a:ext cx="6192688" cy="403244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 1997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році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Україні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окремими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виданнями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вийшли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чотири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книги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Андруховича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 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Екзотичні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птахи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рослини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 (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вірші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), книга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прози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романи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Рекреації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Московіада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»), роман 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Перверзія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який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заслужив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репутацію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культового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літературного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твору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книга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есе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Дезорієнтація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місцевості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». Критики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називають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Андруховича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«священною коровою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нової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української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словесності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».</a:t>
            </a:r>
            <a:endParaRPr lang="uk-UA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9698" name="Picture 2" descr="http://cv01.twirpx.net/0494/0494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1860054" cy="2601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http://academbook.com.ua/Pic_AV/17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140968"/>
            <a:ext cx="1905000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Picture 6" descr="http://cs625627.vk.me/v625627715/1b8a2/GI_9A8q-Q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149080"/>
            <a:ext cx="2088232" cy="24184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4" name="Picture 8" descr="http://knugoman.org.ua/sites/files/perverz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7" y="3861048"/>
            <a:ext cx="1728192" cy="2678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6" name="Picture 10" descr="http://j.livelib.ru/workpic/1000452353/l/2a6c/dezor%D1%96%D1%94ntats%D1%96ya_na_m%D1%96stsevost%D1%9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05064"/>
            <a:ext cx="1674440" cy="25116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496944" cy="2232248"/>
          </a:xfrm>
        </p:spPr>
        <p:txBody>
          <a:bodyPr>
            <a:normAutofit/>
          </a:bodyPr>
          <a:lstStyle/>
          <a:p>
            <a:pPr algn="ctr"/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Кілька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років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вів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рубрику «Парк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культури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 у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загальнонаціональній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щоденній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газеті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«День» (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Київ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). Редактор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укладач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Хрестоматійного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додатку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Малої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української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енциклопедії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актуальної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літератури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 (МУЕАЛ). Автор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п'ятого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перекладу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українською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мовою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шекспірівського</a:t>
            </a:r>
            <a:r>
              <a:rPr lang="ru-RU" sz="2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«Гамлета».</a:t>
            </a:r>
            <a:endParaRPr lang="uk-UA" sz="22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22" name="Picture 2" descr="http://report.if.ua/wp-content/uploads/2015/07/69C943FE-8CEA-42C4-B223-F244C537AFBB_mw1024_s_n3.jpg"/>
          <p:cNvPicPr>
            <a:picLocks noChangeAspect="1" noChangeArrowheads="1"/>
          </p:cNvPicPr>
          <p:nvPr/>
        </p:nvPicPr>
        <p:blipFill>
          <a:blip r:embed="rId2" cstate="print"/>
          <a:srcRect b="2430"/>
          <a:stretch>
            <a:fillRect/>
          </a:stretch>
        </p:blipFill>
        <p:spPr bwMode="auto">
          <a:xfrm>
            <a:off x="611560" y="2420888"/>
            <a:ext cx="7848872" cy="4315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4716016" cy="5904656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Західна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критика 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визначає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Андруховича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як одного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із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найяскравіших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представників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постмодернізму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порівнюючи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за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значимістю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світовій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літературній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ієрархії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 Умберто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Еко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Його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твори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перекладені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багатьма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європейськими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мовами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зокрема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роман 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Перверзія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опублікований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у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Німеччині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Польщі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Книга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есеїв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видана в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Австрії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1746" name="Picture 2" descr="http://www.5.ua/media/pictures/original/638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312368" cy="3733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://cs543105.vk.me/v543105220/b22/Xf2h4yVwpO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3548561" cy="2590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260648"/>
            <a:ext cx="4032448" cy="633670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Лауреат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літературної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премії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Благовіст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(1993),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премії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Рея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Лапіки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(1996),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Міжнародної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премії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ім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Гердера (2001), одержав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спеціальну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премію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рамках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нагородження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Премією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Світу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ім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Еріха-Марії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Ремарка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німецького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міста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Оснабрюк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(2005), «За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європейське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взаєморозуміння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 (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Лейпціг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2006).</a:t>
            </a:r>
            <a:endParaRPr lang="uk-UA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2774" name="Picture 6" descr="http://static.gazeta.ua/img/cache/gallery/495/495317_1_w_1200_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8875"/>
            <a:ext cx="4536503" cy="6560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640"/>
            <a:ext cx="8553128" cy="3096344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Письменник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активно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займається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громадською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діяльністю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Має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яскраво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виражену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громадянську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позицію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підтримуючи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європейську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інтеґрацію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України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Зокрема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на народному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віче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8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грудня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2013 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саме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Ю.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Андрухович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зачитав 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Звернення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5/12»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мистецької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громади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адресоване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як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чинній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владі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так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опозиції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uk-UA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3796" name="Picture 4" descr="http://www.depo.ua/static/img/a/n/andrbf5988b580f42_729x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4126571" cy="30963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8" name="Picture 6" descr="http://uapress.info/content/news/2014/9/37344/big2/4ff57f87c497efa8aa73f518ada3cd081409712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07521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97</TotalTime>
  <Words>387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Юрій Андрухович</vt:lpstr>
      <vt:lpstr>Життєпис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Дякуем за увагу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Юрій Андрухович</dc:title>
  <cp:lastModifiedBy>Admin</cp:lastModifiedBy>
  <cp:revision>13</cp:revision>
  <dcterms:modified xsi:type="dcterms:W3CDTF">2016-06-19T21:17:25Z</dcterms:modified>
</cp:coreProperties>
</file>